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288" r:id="rId41"/>
    <p:sldId id="289" r:id="rId42"/>
    <p:sldId id="320" r:id="rId43"/>
    <p:sldId id="274" r:id="rId44"/>
    <p:sldId id="329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84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94365D-F469-47F3-BFF4-C561D912BF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A60A313-42BD-4B66-A306-6A7C66C96ACC}">
      <dgm:prSet phldrT="[Text]"/>
      <dgm:spPr/>
      <dgm:t>
        <a:bodyPr/>
        <a:lstStyle/>
        <a:p>
          <a:r>
            <a:rPr lang="en-US" altLang="zh-CN" dirty="0"/>
            <a:t>Request data from SpaceX API</a:t>
          </a:r>
          <a:endParaRPr lang="zh-CN" altLang="en-US" dirty="0"/>
        </a:p>
      </dgm:t>
    </dgm:pt>
    <dgm:pt modelId="{843C4EBB-71C4-43CE-A491-FB9271B26F27}" type="parTrans" cxnId="{B96E86F8-B4E7-43D2-B266-A565A2254AB0}">
      <dgm:prSet/>
      <dgm:spPr/>
      <dgm:t>
        <a:bodyPr/>
        <a:lstStyle/>
        <a:p>
          <a:endParaRPr lang="zh-CN" altLang="en-US"/>
        </a:p>
      </dgm:t>
    </dgm:pt>
    <dgm:pt modelId="{15A4C694-D7EC-4356-B627-604B79CBC92F}" type="sibTrans" cxnId="{B96E86F8-B4E7-43D2-B266-A565A2254AB0}">
      <dgm:prSet/>
      <dgm:spPr/>
      <dgm:t>
        <a:bodyPr/>
        <a:lstStyle/>
        <a:p>
          <a:endParaRPr lang="zh-CN" altLang="en-US"/>
        </a:p>
      </dgm:t>
    </dgm:pt>
    <dgm:pt modelId="{FF32DACF-2600-4E11-8671-00D4B56B960D}">
      <dgm:prSet phldrT="[Text]"/>
      <dgm:spPr/>
      <dgm:t>
        <a:bodyPr/>
        <a:lstStyle/>
        <a:p>
          <a:r>
            <a:rPr lang="en-US" altLang="zh-CN" dirty="0"/>
            <a:t>.JSON file + Lists</a:t>
          </a:r>
          <a:endParaRPr lang="zh-CN" altLang="en-US" dirty="0"/>
        </a:p>
      </dgm:t>
    </dgm:pt>
    <dgm:pt modelId="{CD73B7FB-518B-4653-A398-9FE5EED021BF}" type="parTrans" cxnId="{3984EBC8-F15A-4B66-BBAB-C1E6929A8827}">
      <dgm:prSet/>
      <dgm:spPr/>
      <dgm:t>
        <a:bodyPr/>
        <a:lstStyle/>
        <a:p>
          <a:endParaRPr lang="zh-CN" altLang="en-US"/>
        </a:p>
      </dgm:t>
    </dgm:pt>
    <dgm:pt modelId="{764CA22E-376D-437B-BD1D-37711F7AD0F6}" type="sibTrans" cxnId="{3984EBC8-F15A-4B66-BBAB-C1E6929A8827}">
      <dgm:prSet/>
      <dgm:spPr/>
      <dgm:t>
        <a:bodyPr/>
        <a:lstStyle/>
        <a:p>
          <a:endParaRPr lang="zh-CN" altLang="en-US"/>
        </a:p>
      </dgm:t>
    </dgm:pt>
    <dgm:pt modelId="{1BDE053A-D853-4044-859E-9589A044B020}">
      <dgm:prSet phldrT="[Text]"/>
      <dgm:spPr/>
      <dgm:t>
        <a:bodyPr/>
        <a:lstStyle/>
        <a:p>
          <a:r>
            <a:rPr lang="en-US" altLang="zh-CN" dirty="0"/>
            <a:t>Normalize data from JSON</a:t>
          </a:r>
          <a:endParaRPr lang="zh-CN" altLang="en-US" dirty="0"/>
        </a:p>
      </dgm:t>
    </dgm:pt>
    <dgm:pt modelId="{3A4BB970-5FB9-4CA5-9EB4-E28C651EB870}" type="parTrans" cxnId="{A5510159-7DF6-4392-B30C-05350E1E24A1}">
      <dgm:prSet/>
      <dgm:spPr/>
      <dgm:t>
        <a:bodyPr/>
        <a:lstStyle/>
        <a:p>
          <a:endParaRPr lang="zh-CN" altLang="en-US"/>
        </a:p>
      </dgm:t>
    </dgm:pt>
    <dgm:pt modelId="{024F7B5E-E8FB-4205-846A-67AEEB80CF1B}" type="sibTrans" cxnId="{A5510159-7DF6-4392-B30C-05350E1E24A1}">
      <dgm:prSet/>
      <dgm:spPr/>
      <dgm:t>
        <a:bodyPr/>
        <a:lstStyle/>
        <a:p>
          <a:endParaRPr lang="zh-CN" altLang="en-US"/>
        </a:p>
      </dgm:t>
    </dgm:pt>
    <dgm:pt modelId="{1FD5CE05-6435-4601-9E5F-712D0A53B43E}">
      <dgm:prSet phldrT="[Text]"/>
      <dgm:spPr/>
      <dgm:t>
        <a:bodyPr/>
        <a:lstStyle/>
        <a:p>
          <a:r>
            <a:rPr lang="en-US" altLang="zh-CN" dirty="0"/>
            <a:t>Filter data to Falcon 9 only</a:t>
          </a:r>
          <a:endParaRPr lang="zh-CN" altLang="en-US" dirty="0"/>
        </a:p>
      </dgm:t>
    </dgm:pt>
    <dgm:pt modelId="{E630D62A-862B-4664-8D71-80A397DFE153}" type="parTrans" cxnId="{4872FA59-A2BB-4BCA-AA1B-EA1A06F6A365}">
      <dgm:prSet/>
      <dgm:spPr/>
      <dgm:t>
        <a:bodyPr/>
        <a:lstStyle/>
        <a:p>
          <a:endParaRPr lang="zh-CN" altLang="en-US"/>
        </a:p>
      </dgm:t>
    </dgm:pt>
    <dgm:pt modelId="{9370DF0C-55E6-44E7-B168-2F03D3B93147}" type="sibTrans" cxnId="{4872FA59-A2BB-4BCA-AA1B-EA1A06F6A365}">
      <dgm:prSet/>
      <dgm:spPr/>
      <dgm:t>
        <a:bodyPr/>
        <a:lstStyle/>
        <a:p>
          <a:endParaRPr lang="zh-CN" altLang="en-US"/>
        </a:p>
      </dgm:t>
    </dgm:pt>
    <dgm:pt modelId="{BAAFAE43-A468-495B-82D2-3BF729C6A11B}">
      <dgm:prSet phldrT="[Text]"/>
      <dgm:spPr/>
      <dgm:t>
        <a:bodyPr/>
        <a:lstStyle/>
        <a:p>
          <a:r>
            <a:rPr lang="en-US" altLang="zh-CN" dirty="0"/>
            <a:t>Dictionary related data</a:t>
          </a:r>
          <a:endParaRPr lang="zh-CN" altLang="en-US" dirty="0"/>
        </a:p>
      </dgm:t>
    </dgm:pt>
    <dgm:pt modelId="{1369184A-9F6A-4B50-8D12-3BBB5116FB17}" type="parTrans" cxnId="{F9ED5948-B942-4491-8B8D-AA82F425AD5A}">
      <dgm:prSet/>
      <dgm:spPr/>
      <dgm:t>
        <a:bodyPr/>
        <a:lstStyle/>
        <a:p>
          <a:endParaRPr lang="zh-CN" altLang="en-US"/>
        </a:p>
      </dgm:t>
    </dgm:pt>
    <dgm:pt modelId="{A993BD87-5525-4525-9E0D-509EE90981E9}" type="sibTrans" cxnId="{F9ED5948-B942-4491-8B8D-AA82F425AD5A}">
      <dgm:prSet/>
      <dgm:spPr/>
      <dgm:t>
        <a:bodyPr/>
        <a:lstStyle/>
        <a:p>
          <a:endParaRPr lang="zh-CN" altLang="en-US"/>
        </a:p>
      </dgm:t>
    </dgm:pt>
    <dgm:pt modelId="{3EC75D3B-258C-4C9E-A878-CF1ECCC82B13}">
      <dgm:prSet phldrT="[Text]"/>
      <dgm:spPr/>
      <dgm:t>
        <a:bodyPr/>
        <a:lstStyle/>
        <a:p>
          <a:r>
            <a:rPr lang="en-US" altLang="zh-CN" dirty="0"/>
            <a:t>Replace missing value with mean</a:t>
          </a:r>
          <a:endParaRPr lang="zh-CN" altLang="en-US" dirty="0"/>
        </a:p>
      </dgm:t>
    </dgm:pt>
    <dgm:pt modelId="{3008665E-DB6D-48E1-B8F2-5E2F01CF76BB}" type="parTrans" cxnId="{934C0ACE-8BC5-4CD5-94BA-76D8118BB4B1}">
      <dgm:prSet/>
      <dgm:spPr/>
      <dgm:t>
        <a:bodyPr/>
        <a:lstStyle/>
        <a:p>
          <a:endParaRPr lang="zh-CN" altLang="en-US"/>
        </a:p>
      </dgm:t>
    </dgm:pt>
    <dgm:pt modelId="{5F35ACB4-4C4D-404F-B68A-36A4608E391B}" type="sibTrans" cxnId="{934C0ACE-8BC5-4CD5-94BA-76D8118BB4B1}">
      <dgm:prSet/>
      <dgm:spPr/>
      <dgm:t>
        <a:bodyPr/>
        <a:lstStyle/>
        <a:p>
          <a:endParaRPr lang="zh-CN" altLang="en-US"/>
        </a:p>
      </dgm:t>
    </dgm:pt>
    <dgm:pt modelId="{D7545936-DE0F-440F-938E-C84C524093A2}" type="pres">
      <dgm:prSet presAssocID="{F294365D-F469-47F3-BFF4-C561D912BFD6}" presName="Name0" presStyleCnt="0">
        <dgm:presLayoutVars>
          <dgm:dir/>
          <dgm:resizeHandles val="exact"/>
        </dgm:presLayoutVars>
      </dgm:prSet>
      <dgm:spPr/>
    </dgm:pt>
    <dgm:pt modelId="{88EE809D-7489-4A40-98D4-549C2AAFC487}" type="pres">
      <dgm:prSet presAssocID="{BA60A313-42BD-4B66-A306-6A7C66C96ACC}" presName="node" presStyleLbl="node1" presStyleIdx="0" presStyleCnt="6">
        <dgm:presLayoutVars>
          <dgm:bulletEnabled val="1"/>
        </dgm:presLayoutVars>
      </dgm:prSet>
      <dgm:spPr/>
    </dgm:pt>
    <dgm:pt modelId="{9EFBD793-ED19-47C8-AA03-B22D079E0621}" type="pres">
      <dgm:prSet presAssocID="{15A4C694-D7EC-4356-B627-604B79CBC92F}" presName="sibTrans" presStyleLbl="sibTrans2D1" presStyleIdx="0" presStyleCnt="5"/>
      <dgm:spPr/>
    </dgm:pt>
    <dgm:pt modelId="{BEF2114A-DE31-417F-B0DC-4AC42B9F660F}" type="pres">
      <dgm:prSet presAssocID="{15A4C694-D7EC-4356-B627-604B79CBC92F}" presName="connectorText" presStyleLbl="sibTrans2D1" presStyleIdx="0" presStyleCnt="5"/>
      <dgm:spPr/>
    </dgm:pt>
    <dgm:pt modelId="{9DF609C9-8918-427B-B3ED-5E8B0935206F}" type="pres">
      <dgm:prSet presAssocID="{FF32DACF-2600-4E11-8671-00D4B56B960D}" presName="node" presStyleLbl="node1" presStyleIdx="1" presStyleCnt="6">
        <dgm:presLayoutVars>
          <dgm:bulletEnabled val="1"/>
        </dgm:presLayoutVars>
      </dgm:prSet>
      <dgm:spPr/>
    </dgm:pt>
    <dgm:pt modelId="{0725DC3B-73A4-42C8-B300-06BC24562EFC}" type="pres">
      <dgm:prSet presAssocID="{764CA22E-376D-437B-BD1D-37711F7AD0F6}" presName="sibTrans" presStyleLbl="sibTrans2D1" presStyleIdx="1" presStyleCnt="5"/>
      <dgm:spPr/>
    </dgm:pt>
    <dgm:pt modelId="{4BBDCF25-1E1B-437F-ADE2-9592D8EA5106}" type="pres">
      <dgm:prSet presAssocID="{764CA22E-376D-437B-BD1D-37711F7AD0F6}" presName="connectorText" presStyleLbl="sibTrans2D1" presStyleIdx="1" presStyleCnt="5"/>
      <dgm:spPr/>
    </dgm:pt>
    <dgm:pt modelId="{E0DF26F2-4193-410B-AEBE-995B1DEF6300}" type="pres">
      <dgm:prSet presAssocID="{1BDE053A-D853-4044-859E-9589A044B020}" presName="node" presStyleLbl="node1" presStyleIdx="2" presStyleCnt="6">
        <dgm:presLayoutVars>
          <dgm:bulletEnabled val="1"/>
        </dgm:presLayoutVars>
      </dgm:prSet>
      <dgm:spPr/>
    </dgm:pt>
    <dgm:pt modelId="{1AAA7A84-8373-4DF9-8A77-C8A15FAFB595}" type="pres">
      <dgm:prSet presAssocID="{024F7B5E-E8FB-4205-846A-67AEEB80CF1B}" presName="sibTrans" presStyleLbl="sibTrans2D1" presStyleIdx="2" presStyleCnt="5"/>
      <dgm:spPr/>
    </dgm:pt>
    <dgm:pt modelId="{0F858B4D-08AC-49F8-9259-FECEE9A16FEB}" type="pres">
      <dgm:prSet presAssocID="{024F7B5E-E8FB-4205-846A-67AEEB80CF1B}" presName="connectorText" presStyleLbl="sibTrans2D1" presStyleIdx="2" presStyleCnt="5"/>
      <dgm:spPr/>
    </dgm:pt>
    <dgm:pt modelId="{113D6041-AF60-4826-A6A7-85D36CDA83EF}" type="pres">
      <dgm:prSet presAssocID="{1FD5CE05-6435-4601-9E5F-712D0A53B43E}" presName="node" presStyleLbl="node1" presStyleIdx="3" presStyleCnt="6">
        <dgm:presLayoutVars>
          <dgm:bulletEnabled val="1"/>
        </dgm:presLayoutVars>
      </dgm:prSet>
      <dgm:spPr/>
    </dgm:pt>
    <dgm:pt modelId="{CD2F9533-BBFF-424C-B4D1-E11D1303E48B}" type="pres">
      <dgm:prSet presAssocID="{9370DF0C-55E6-44E7-B168-2F03D3B93147}" presName="sibTrans" presStyleLbl="sibTrans2D1" presStyleIdx="3" presStyleCnt="5"/>
      <dgm:spPr/>
    </dgm:pt>
    <dgm:pt modelId="{560339F6-2A14-44B8-A4C7-B05EF22D1C92}" type="pres">
      <dgm:prSet presAssocID="{9370DF0C-55E6-44E7-B168-2F03D3B93147}" presName="connectorText" presStyleLbl="sibTrans2D1" presStyleIdx="3" presStyleCnt="5"/>
      <dgm:spPr/>
    </dgm:pt>
    <dgm:pt modelId="{6CE6BC03-CC5E-40FA-8F6D-C80F9FE47E05}" type="pres">
      <dgm:prSet presAssocID="{BAAFAE43-A468-495B-82D2-3BF729C6A11B}" presName="node" presStyleLbl="node1" presStyleIdx="4" presStyleCnt="6">
        <dgm:presLayoutVars>
          <dgm:bulletEnabled val="1"/>
        </dgm:presLayoutVars>
      </dgm:prSet>
      <dgm:spPr/>
    </dgm:pt>
    <dgm:pt modelId="{E3E62C8A-B089-470E-B7E7-D0A360D34B99}" type="pres">
      <dgm:prSet presAssocID="{A993BD87-5525-4525-9E0D-509EE90981E9}" presName="sibTrans" presStyleLbl="sibTrans2D1" presStyleIdx="4" presStyleCnt="5"/>
      <dgm:spPr/>
    </dgm:pt>
    <dgm:pt modelId="{E5EB7935-A4C8-4982-9352-DA377FE7943E}" type="pres">
      <dgm:prSet presAssocID="{A993BD87-5525-4525-9E0D-509EE90981E9}" presName="connectorText" presStyleLbl="sibTrans2D1" presStyleIdx="4" presStyleCnt="5"/>
      <dgm:spPr/>
    </dgm:pt>
    <dgm:pt modelId="{A1A852E1-5D33-4AF8-8B9F-DA835E4D846B}" type="pres">
      <dgm:prSet presAssocID="{3EC75D3B-258C-4C9E-A878-CF1ECCC82B13}" presName="node" presStyleLbl="node1" presStyleIdx="5" presStyleCnt="6">
        <dgm:presLayoutVars>
          <dgm:bulletEnabled val="1"/>
        </dgm:presLayoutVars>
      </dgm:prSet>
      <dgm:spPr/>
    </dgm:pt>
  </dgm:ptLst>
  <dgm:cxnLst>
    <dgm:cxn modelId="{BF2C361D-FF45-45B9-99CE-2D2A8148D86E}" type="presOf" srcId="{764CA22E-376D-437B-BD1D-37711F7AD0F6}" destId="{4BBDCF25-1E1B-437F-ADE2-9592D8EA5106}" srcOrd="1" destOrd="0" presId="urn:microsoft.com/office/officeart/2005/8/layout/process1"/>
    <dgm:cxn modelId="{CE181245-E099-44D4-9CA5-21C7CEB2E936}" type="presOf" srcId="{15A4C694-D7EC-4356-B627-604B79CBC92F}" destId="{BEF2114A-DE31-417F-B0DC-4AC42B9F660F}" srcOrd="1" destOrd="0" presId="urn:microsoft.com/office/officeart/2005/8/layout/process1"/>
    <dgm:cxn modelId="{F9ED5948-B942-4491-8B8D-AA82F425AD5A}" srcId="{F294365D-F469-47F3-BFF4-C561D912BFD6}" destId="{BAAFAE43-A468-495B-82D2-3BF729C6A11B}" srcOrd="4" destOrd="0" parTransId="{1369184A-9F6A-4B50-8D12-3BBB5116FB17}" sibTransId="{A993BD87-5525-4525-9E0D-509EE90981E9}"/>
    <dgm:cxn modelId="{4506674B-B426-4753-B9F2-426DE29FD098}" type="presOf" srcId="{15A4C694-D7EC-4356-B627-604B79CBC92F}" destId="{9EFBD793-ED19-47C8-AA03-B22D079E0621}" srcOrd="0" destOrd="0" presId="urn:microsoft.com/office/officeart/2005/8/layout/process1"/>
    <dgm:cxn modelId="{CEEDBD6E-617B-46C1-A649-04007105E993}" type="presOf" srcId="{F294365D-F469-47F3-BFF4-C561D912BFD6}" destId="{D7545936-DE0F-440F-938E-C84C524093A2}" srcOrd="0" destOrd="0" presId="urn:microsoft.com/office/officeart/2005/8/layout/process1"/>
    <dgm:cxn modelId="{6BCDC471-04F3-40B7-8C53-348FE52AD543}" type="presOf" srcId="{764CA22E-376D-437B-BD1D-37711F7AD0F6}" destId="{0725DC3B-73A4-42C8-B300-06BC24562EFC}" srcOrd="0" destOrd="0" presId="urn:microsoft.com/office/officeart/2005/8/layout/process1"/>
    <dgm:cxn modelId="{1423A056-3F73-4ACD-8E3C-83E5AC1118F5}" type="presOf" srcId="{1BDE053A-D853-4044-859E-9589A044B020}" destId="{E0DF26F2-4193-410B-AEBE-995B1DEF6300}" srcOrd="0" destOrd="0" presId="urn:microsoft.com/office/officeart/2005/8/layout/process1"/>
    <dgm:cxn modelId="{A5510159-7DF6-4392-B30C-05350E1E24A1}" srcId="{F294365D-F469-47F3-BFF4-C561D912BFD6}" destId="{1BDE053A-D853-4044-859E-9589A044B020}" srcOrd="2" destOrd="0" parTransId="{3A4BB970-5FB9-4CA5-9EB4-E28C651EB870}" sibTransId="{024F7B5E-E8FB-4205-846A-67AEEB80CF1B}"/>
    <dgm:cxn modelId="{4872FA59-A2BB-4BCA-AA1B-EA1A06F6A365}" srcId="{F294365D-F469-47F3-BFF4-C561D912BFD6}" destId="{1FD5CE05-6435-4601-9E5F-712D0A53B43E}" srcOrd="3" destOrd="0" parTransId="{E630D62A-862B-4664-8D71-80A397DFE153}" sibTransId="{9370DF0C-55E6-44E7-B168-2F03D3B93147}"/>
    <dgm:cxn modelId="{437FDF7C-F265-4BC5-873A-663A83F70A88}" type="presOf" srcId="{3EC75D3B-258C-4C9E-A878-CF1ECCC82B13}" destId="{A1A852E1-5D33-4AF8-8B9F-DA835E4D846B}" srcOrd="0" destOrd="0" presId="urn:microsoft.com/office/officeart/2005/8/layout/process1"/>
    <dgm:cxn modelId="{3F784D7F-139E-4C32-84C1-36F0DA6220C9}" type="presOf" srcId="{9370DF0C-55E6-44E7-B168-2F03D3B93147}" destId="{560339F6-2A14-44B8-A4C7-B05EF22D1C92}" srcOrd="1" destOrd="0" presId="urn:microsoft.com/office/officeart/2005/8/layout/process1"/>
    <dgm:cxn modelId="{E7258F84-EA40-4879-9909-B268EF75F8C7}" type="presOf" srcId="{FF32DACF-2600-4E11-8671-00D4B56B960D}" destId="{9DF609C9-8918-427B-B3ED-5E8B0935206F}" srcOrd="0" destOrd="0" presId="urn:microsoft.com/office/officeart/2005/8/layout/process1"/>
    <dgm:cxn modelId="{BF142695-C3D2-436C-B71E-8ECE54AD4C68}" type="presOf" srcId="{024F7B5E-E8FB-4205-846A-67AEEB80CF1B}" destId="{0F858B4D-08AC-49F8-9259-FECEE9A16FEB}" srcOrd="1" destOrd="0" presId="urn:microsoft.com/office/officeart/2005/8/layout/process1"/>
    <dgm:cxn modelId="{7E2AA999-E87C-427F-B08D-2706DE2B4DB7}" type="presOf" srcId="{9370DF0C-55E6-44E7-B168-2F03D3B93147}" destId="{CD2F9533-BBFF-424C-B4D1-E11D1303E48B}" srcOrd="0" destOrd="0" presId="urn:microsoft.com/office/officeart/2005/8/layout/process1"/>
    <dgm:cxn modelId="{78D67FA0-EF2C-40FF-9BDC-EB7215112996}" type="presOf" srcId="{1FD5CE05-6435-4601-9E5F-712D0A53B43E}" destId="{113D6041-AF60-4826-A6A7-85D36CDA83EF}" srcOrd="0" destOrd="0" presId="urn:microsoft.com/office/officeart/2005/8/layout/process1"/>
    <dgm:cxn modelId="{D883FBBA-329D-49AA-9134-FD128C7F4622}" type="presOf" srcId="{024F7B5E-E8FB-4205-846A-67AEEB80CF1B}" destId="{1AAA7A84-8373-4DF9-8A77-C8A15FAFB595}" srcOrd="0" destOrd="0" presId="urn:microsoft.com/office/officeart/2005/8/layout/process1"/>
    <dgm:cxn modelId="{5B6405C2-BC40-4D11-A18E-EDFE9DEF0D32}" type="presOf" srcId="{A993BD87-5525-4525-9E0D-509EE90981E9}" destId="{E5EB7935-A4C8-4982-9352-DA377FE7943E}" srcOrd="1" destOrd="0" presId="urn:microsoft.com/office/officeart/2005/8/layout/process1"/>
    <dgm:cxn modelId="{6D3112C4-AA9D-4B2F-B870-C60DE603A053}" type="presOf" srcId="{A993BD87-5525-4525-9E0D-509EE90981E9}" destId="{E3E62C8A-B089-470E-B7E7-D0A360D34B99}" srcOrd="0" destOrd="0" presId="urn:microsoft.com/office/officeart/2005/8/layout/process1"/>
    <dgm:cxn modelId="{C518D0C6-2820-484E-BFEC-258A8687AB50}" type="presOf" srcId="{BAAFAE43-A468-495B-82D2-3BF729C6A11B}" destId="{6CE6BC03-CC5E-40FA-8F6D-C80F9FE47E05}" srcOrd="0" destOrd="0" presId="urn:microsoft.com/office/officeart/2005/8/layout/process1"/>
    <dgm:cxn modelId="{3984EBC8-F15A-4B66-BBAB-C1E6929A8827}" srcId="{F294365D-F469-47F3-BFF4-C561D912BFD6}" destId="{FF32DACF-2600-4E11-8671-00D4B56B960D}" srcOrd="1" destOrd="0" parTransId="{CD73B7FB-518B-4653-A398-9FE5EED021BF}" sibTransId="{764CA22E-376D-437B-BD1D-37711F7AD0F6}"/>
    <dgm:cxn modelId="{934C0ACE-8BC5-4CD5-94BA-76D8118BB4B1}" srcId="{F294365D-F469-47F3-BFF4-C561D912BFD6}" destId="{3EC75D3B-258C-4C9E-A878-CF1ECCC82B13}" srcOrd="5" destOrd="0" parTransId="{3008665E-DB6D-48E1-B8F2-5E2F01CF76BB}" sibTransId="{5F35ACB4-4C4D-404F-B68A-36A4608E391B}"/>
    <dgm:cxn modelId="{B96E86F8-B4E7-43D2-B266-A565A2254AB0}" srcId="{F294365D-F469-47F3-BFF4-C561D912BFD6}" destId="{BA60A313-42BD-4B66-A306-6A7C66C96ACC}" srcOrd="0" destOrd="0" parTransId="{843C4EBB-71C4-43CE-A491-FB9271B26F27}" sibTransId="{15A4C694-D7EC-4356-B627-604B79CBC92F}"/>
    <dgm:cxn modelId="{58B2DDFB-3D04-401B-BD03-FD0FDB5DFD40}" type="presOf" srcId="{BA60A313-42BD-4B66-A306-6A7C66C96ACC}" destId="{88EE809D-7489-4A40-98D4-549C2AAFC487}" srcOrd="0" destOrd="0" presId="urn:microsoft.com/office/officeart/2005/8/layout/process1"/>
    <dgm:cxn modelId="{C0297087-C0D3-46E6-B7CA-217B507D4E7F}" type="presParOf" srcId="{D7545936-DE0F-440F-938E-C84C524093A2}" destId="{88EE809D-7489-4A40-98D4-549C2AAFC487}" srcOrd="0" destOrd="0" presId="urn:microsoft.com/office/officeart/2005/8/layout/process1"/>
    <dgm:cxn modelId="{A3EF62AC-24E4-4FDD-93B5-4641961345B1}" type="presParOf" srcId="{D7545936-DE0F-440F-938E-C84C524093A2}" destId="{9EFBD793-ED19-47C8-AA03-B22D079E0621}" srcOrd="1" destOrd="0" presId="urn:microsoft.com/office/officeart/2005/8/layout/process1"/>
    <dgm:cxn modelId="{89AE48DB-A223-4A60-B0E3-B01440B491F8}" type="presParOf" srcId="{9EFBD793-ED19-47C8-AA03-B22D079E0621}" destId="{BEF2114A-DE31-417F-B0DC-4AC42B9F660F}" srcOrd="0" destOrd="0" presId="urn:microsoft.com/office/officeart/2005/8/layout/process1"/>
    <dgm:cxn modelId="{0527B563-63C9-4A04-B134-258D037D5DA1}" type="presParOf" srcId="{D7545936-DE0F-440F-938E-C84C524093A2}" destId="{9DF609C9-8918-427B-B3ED-5E8B0935206F}" srcOrd="2" destOrd="0" presId="urn:microsoft.com/office/officeart/2005/8/layout/process1"/>
    <dgm:cxn modelId="{ACA8203B-4208-4B5F-AD82-C5594BC0C30B}" type="presParOf" srcId="{D7545936-DE0F-440F-938E-C84C524093A2}" destId="{0725DC3B-73A4-42C8-B300-06BC24562EFC}" srcOrd="3" destOrd="0" presId="urn:microsoft.com/office/officeart/2005/8/layout/process1"/>
    <dgm:cxn modelId="{33BA189B-D3CF-4053-9400-7FBD56A8B776}" type="presParOf" srcId="{0725DC3B-73A4-42C8-B300-06BC24562EFC}" destId="{4BBDCF25-1E1B-437F-ADE2-9592D8EA5106}" srcOrd="0" destOrd="0" presId="urn:microsoft.com/office/officeart/2005/8/layout/process1"/>
    <dgm:cxn modelId="{D37072DD-18AB-462E-B3CE-3B475F8B98D3}" type="presParOf" srcId="{D7545936-DE0F-440F-938E-C84C524093A2}" destId="{E0DF26F2-4193-410B-AEBE-995B1DEF6300}" srcOrd="4" destOrd="0" presId="urn:microsoft.com/office/officeart/2005/8/layout/process1"/>
    <dgm:cxn modelId="{E4FEFD87-1DE4-484B-8C0D-06B7B26CE1F4}" type="presParOf" srcId="{D7545936-DE0F-440F-938E-C84C524093A2}" destId="{1AAA7A84-8373-4DF9-8A77-C8A15FAFB595}" srcOrd="5" destOrd="0" presId="urn:microsoft.com/office/officeart/2005/8/layout/process1"/>
    <dgm:cxn modelId="{1B3F7A36-D16E-4374-A0CB-032C427A95AB}" type="presParOf" srcId="{1AAA7A84-8373-4DF9-8A77-C8A15FAFB595}" destId="{0F858B4D-08AC-49F8-9259-FECEE9A16FEB}" srcOrd="0" destOrd="0" presId="urn:microsoft.com/office/officeart/2005/8/layout/process1"/>
    <dgm:cxn modelId="{7910615E-3199-4176-9468-C16EA6D494AC}" type="presParOf" srcId="{D7545936-DE0F-440F-938E-C84C524093A2}" destId="{113D6041-AF60-4826-A6A7-85D36CDA83EF}" srcOrd="6" destOrd="0" presId="urn:microsoft.com/office/officeart/2005/8/layout/process1"/>
    <dgm:cxn modelId="{5F530390-05C3-4471-BDAD-E7556335FC91}" type="presParOf" srcId="{D7545936-DE0F-440F-938E-C84C524093A2}" destId="{CD2F9533-BBFF-424C-B4D1-E11D1303E48B}" srcOrd="7" destOrd="0" presId="urn:microsoft.com/office/officeart/2005/8/layout/process1"/>
    <dgm:cxn modelId="{860497BB-1C80-40E4-95CE-F8C5C5E17450}" type="presParOf" srcId="{CD2F9533-BBFF-424C-B4D1-E11D1303E48B}" destId="{560339F6-2A14-44B8-A4C7-B05EF22D1C92}" srcOrd="0" destOrd="0" presId="urn:microsoft.com/office/officeart/2005/8/layout/process1"/>
    <dgm:cxn modelId="{C4D2FFCB-E9E4-411E-8D7F-98236F6F6E8A}" type="presParOf" srcId="{D7545936-DE0F-440F-938E-C84C524093A2}" destId="{6CE6BC03-CC5E-40FA-8F6D-C80F9FE47E05}" srcOrd="8" destOrd="0" presId="urn:microsoft.com/office/officeart/2005/8/layout/process1"/>
    <dgm:cxn modelId="{9E4A7010-0435-4D08-B411-3E0BB2920764}" type="presParOf" srcId="{D7545936-DE0F-440F-938E-C84C524093A2}" destId="{E3E62C8A-B089-470E-B7E7-D0A360D34B99}" srcOrd="9" destOrd="0" presId="urn:microsoft.com/office/officeart/2005/8/layout/process1"/>
    <dgm:cxn modelId="{A3AA9969-0E27-4FF9-B065-33E2EB04C392}" type="presParOf" srcId="{E3E62C8A-B089-470E-B7E7-D0A360D34B99}" destId="{E5EB7935-A4C8-4982-9352-DA377FE7943E}" srcOrd="0" destOrd="0" presId="urn:microsoft.com/office/officeart/2005/8/layout/process1"/>
    <dgm:cxn modelId="{5054411D-B907-4AB9-9C5D-BCBE0F38FC9F}" type="presParOf" srcId="{D7545936-DE0F-440F-938E-C84C524093A2}" destId="{A1A852E1-5D33-4AF8-8B9F-DA835E4D846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94365D-F469-47F3-BFF4-C561D912BF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A60A313-42BD-4B66-A306-6A7C66C96ACC}">
      <dgm:prSet phldrT="[Text]"/>
      <dgm:spPr/>
      <dgm:t>
        <a:bodyPr/>
        <a:lstStyle/>
        <a:p>
          <a:r>
            <a:rPr lang="en-US" altLang="zh-CN" dirty="0"/>
            <a:t>Request data from Wikipedia html</a:t>
          </a:r>
          <a:endParaRPr lang="zh-CN" altLang="en-US" dirty="0"/>
        </a:p>
      </dgm:t>
    </dgm:pt>
    <dgm:pt modelId="{843C4EBB-71C4-43CE-A491-FB9271B26F27}" type="parTrans" cxnId="{B96E86F8-B4E7-43D2-B266-A565A2254AB0}">
      <dgm:prSet/>
      <dgm:spPr/>
      <dgm:t>
        <a:bodyPr/>
        <a:lstStyle/>
        <a:p>
          <a:endParaRPr lang="zh-CN" altLang="en-US"/>
        </a:p>
      </dgm:t>
    </dgm:pt>
    <dgm:pt modelId="{15A4C694-D7EC-4356-B627-604B79CBC92F}" type="sibTrans" cxnId="{B96E86F8-B4E7-43D2-B266-A565A2254AB0}">
      <dgm:prSet/>
      <dgm:spPr/>
      <dgm:t>
        <a:bodyPr/>
        <a:lstStyle/>
        <a:p>
          <a:endParaRPr lang="zh-CN" altLang="en-US"/>
        </a:p>
      </dgm:t>
    </dgm:pt>
    <dgm:pt modelId="{9120DA35-F578-43CD-BBAF-51B6F8498B26}">
      <dgm:prSet phldrT="[Text]"/>
      <dgm:spPr/>
      <dgm:t>
        <a:bodyPr/>
        <a:lstStyle/>
        <a:p>
          <a:r>
            <a:rPr lang="en-US" altLang="zh-CN" dirty="0" err="1"/>
            <a:t>beautifulSoup</a:t>
          </a:r>
          <a:r>
            <a:rPr lang="en-US" altLang="zh-CN" dirty="0"/>
            <a:t> html5lib Parser</a:t>
          </a:r>
          <a:endParaRPr lang="zh-CN" altLang="en-US" dirty="0"/>
        </a:p>
      </dgm:t>
    </dgm:pt>
    <dgm:pt modelId="{014ACFDD-4F0B-4E48-BBB7-C39C60D3CC3E}" type="parTrans" cxnId="{EDCB6227-63A0-4162-9067-B42E73104B6D}">
      <dgm:prSet/>
      <dgm:spPr/>
      <dgm:t>
        <a:bodyPr/>
        <a:lstStyle/>
        <a:p>
          <a:endParaRPr lang="zh-CN" altLang="en-US"/>
        </a:p>
      </dgm:t>
    </dgm:pt>
    <dgm:pt modelId="{C6E4650C-ED23-4AE2-98E6-543417FEBDFB}" type="sibTrans" cxnId="{EDCB6227-63A0-4162-9067-B42E73104B6D}">
      <dgm:prSet/>
      <dgm:spPr/>
      <dgm:t>
        <a:bodyPr/>
        <a:lstStyle/>
        <a:p>
          <a:endParaRPr lang="zh-CN" altLang="en-US"/>
        </a:p>
      </dgm:t>
    </dgm:pt>
    <dgm:pt modelId="{EFA7061B-D293-4187-859B-A85DEB61FC86}">
      <dgm:prSet phldrT="[Text]"/>
      <dgm:spPr/>
      <dgm:t>
        <a:bodyPr/>
        <a:lstStyle/>
        <a:p>
          <a:r>
            <a:rPr lang="en-US" altLang="zh-CN" dirty="0"/>
            <a:t>Find launch info html table</a:t>
          </a:r>
          <a:endParaRPr lang="zh-CN" altLang="en-US" dirty="0"/>
        </a:p>
      </dgm:t>
    </dgm:pt>
    <dgm:pt modelId="{45FB25EE-9734-4E51-8ADD-374B70D0601F}" type="parTrans" cxnId="{D7F1BEB1-878C-4153-9729-5C36AB89FC86}">
      <dgm:prSet/>
      <dgm:spPr/>
      <dgm:t>
        <a:bodyPr/>
        <a:lstStyle/>
        <a:p>
          <a:endParaRPr lang="zh-CN" altLang="en-US"/>
        </a:p>
      </dgm:t>
    </dgm:pt>
    <dgm:pt modelId="{C6D3F552-8438-4118-8823-FAC8A32DCFE2}" type="sibTrans" cxnId="{D7F1BEB1-878C-4153-9729-5C36AB89FC86}">
      <dgm:prSet/>
      <dgm:spPr/>
      <dgm:t>
        <a:bodyPr/>
        <a:lstStyle/>
        <a:p>
          <a:endParaRPr lang="zh-CN" altLang="en-US"/>
        </a:p>
      </dgm:t>
    </dgm:pt>
    <dgm:pt modelId="{804A7A0C-7CFA-4684-A9D9-94D8E5A767A5}">
      <dgm:prSet phldrT="[Text]"/>
      <dgm:spPr/>
      <dgm:t>
        <a:bodyPr/>
        <a:lstStyle/>
        <a:p>
          <a:r>
            <a:rPr lang="en-US" altLang="zh-CN" dirty="0"/>
            <a:t>Create dictionary</a:t>
          </a:r>
          <a:endParaRPr lang="zh-CN" altLang="en-US" dirty="0"/>
        </a:p>
      </dgm:t>
    </dgm:pt>
    <dgm:pt modelId="{A211468B-0C1E-4412-A8F5-576C599F0742}" type="parTrans" cxnId="{48DE3C47-8182-420A-BFB4-3678483F7E5D}">
      <dgm:prSet/>
      <dgm:spPr/>
      <dgm:t>
        <a:bodyPr/>
        <a:lstStyle/>
        <a:p>
          <a:endParaRPr lang="zh-CN" altLang="en-US"/>
        </a:p>
      </dgm:t>
    </dgm:pt>
    <dgm:pt modelId="{40FD4E4A-23B0-4618-AB0A-71DBD4CA3BB2}" type="sibTrans" cxnId="{48DE3C47-8182-420A-BFB4-3678483F7E5D}">
      <dgm:prSet/>
      <dgm:spPr/>
      <dgm:t>
        <a:bodyPr/>
        <a:lstStyle/>
        <a:p>
          <a:endParaRPr lang="zh-CN" altLang="en-US"/>
        </a:p>
      </dgm:t>
    </dgm:pt>
    <dgm:pt modelId="{56ADCD74-0664-476D-A9BC-8B237914A8F4}">
      <dgm:prSet phldrT="[Text]"/>
      <dgm:spPr/>
      <dgm:t>
        <a:bodyPr/>
        <a:lstStyle/>
        <a:p>
          <a:r>
            <a:rPr lang="en-US" altLang="zh-CN" dirty="0"/>
            <a:t>Extract data to dictionary</a:t>
          </a:r>
          <a:endParaRPr lang="zh-CN" altLang="en-US" dirty="0"/>
        </a:p>
      </dgm:t>
    </dgm:pt>
    <dgm:pt modelId="{5E8D0B6D-674B-4EC5-BC30-A3A2D3DD9BE8}" type="parTrans" cxnId="{57C7D3C9-BD2B-49B7-9D11-DB16F7F1B755}">
      <dgm:prSet/>
      <dgm:spPr/>
      <dgm:t>
        <a:bodyPr/>
        <a:lstStyle/>
        <a:p>
          <a:endParaRPr lang="zh-CN" altLang="en-US"/>
        </a:p>
      </dgm:t>
    </dgm:pt>
    <dgm:pt modelId="{B3F90820-7E59-47D2-846C-37A8791D2B33}" type="sibTrans" cxnId="{57C7D3C9-BD2B-49B7-9D11-DB16F7F1B755}">
      <dgm:prSet/>
      <dgm:spPr/>
      <dgm:t>
        <a:bodyPr/>
        <a:lstStyle/>
        <a:p>
          <a:endParaRPr lang="zh-CN" altLang="en-US"/>
        </a:p>
      </dgm:t>
    </dgm:pt>
    <dgm:pt modelId="{C633D8D6-AEC4-4FC5-98A9-42BF9E6CBF5C}">
      <dgm:prSet phldrT="[Text]"/>
      <dgm:spPr/>
      <dgm:t>
        <a:bodyPr/>
        <a:lstStyle/>
        <a:p>
          <a:r>
            <a:rPr lang="en-US" altLang="zh-CN" dirty="0"/>
            <a:t>Cast dictionary to </a:t>
          </a:r>
          <a:r>
            <a:rPr lang="en-US" altLang="zh-CN" dirty="0" err="1"/>
            <a:t>DataFrame</a:t>
          </a:r>
          <a:endParaRPr lang="zh-CN" altLang="en-US" dirty="0"/>
        </a:p>
      </dgm:t>
    </dgm:pt>
    <dgm:pt modelId="{1D121970-6DF4-4D1F-A05F-9E7500309107}" type="parTrans" cxnId="{71963E45-AFAF-4980-8764-3249D5174582}">
      <dgm:prSet/>
      <dgm:spPr/>
      <dgm:t>
        <a:bodyPr/>
        <a:lstStyle/>
        <a:p>
          <a:endParaRPr lang="zh-CN" altLang="en-US"/>
        </a:p>
      </dgm:t>
    </dgm:pt>
    <dgm:pt modelId="{745F78DF-FF78-427D-8876-5082480693E8}" type="sibTrans" cxnId="{71963E45-AFAF-4980-8764-3249D5174582}">
      <dgm:prSet/>
      <dgm:spPr/>
      <dgm:t>
        <a:bodyPr/>
        <a:lstStyle/>
        <a:p>
          <a:endParaRPr lang="zh-CN" altLang="en-US"/>
        </a:p>
      </dgm:t>
    </dgm:pt>
    <dgm:pt modelId="{D7545936-DE0F-440F-938E-C84C524093A2}" type="pres">
      <dgm:prSet presAssocID="{F294365D-F469-47F3-BFF4-C561D912BFD6}" presName="Name0" presStyleCnt="0">
        <dgm:presLayoutVars>
          <dgm:dir/>
          <dgm:resizeHandles val="exact"/>
        </dgm:presLayoutVars>
      </dgm:prSet>
      <dgm:spPr/>
    </dgm:pt>
    <dgm:pt modelId="{88EE809D-7489-4A40-98D4-549C2AAFC487}" type="pres">
      <dgm:prSet presAssocID="{BA60A313-42BD-4B66-A306-6A7C66C96ACC}" presName="node" presStyleLbl="node1" presStyleIdx="0" presStyleCnt="6">
        <dgm:presLayoutVars>
          <dgm:bulletEnabled val="1"/>
        </dgm:presLayoutVars>
      </dgm:prSet>
      <dgm:spPr/>
    </dgm:pt>
    <dgm:pt modelId="{84491139-90EA-460E-9E1A-FF6C2522B09D}" type="pres">
      <dgm:prSet presAssocID="{15A4C694-D7EC-4356-B627-604B79CBC92F}" presName="sibTrans" presStyleLbl="sibTrans2D1" presStyleIdx="0" presStyleCnt="5"/>
      <dgm:spPr/>
    </dgm:pt>
    <dgm:pt modelId="{BF0449A5-C9C6-4460-B889-42D8A2EE8D01}" type="pres">
      <dgm:prSet presAssocID="{15A4C694-D7EC-4356-B627-604B79CBC92F}" presName="connectorText" presStyleLbl="sibTrans2D1" presStyleIdx="0" presStyleCnt="5"/>
      <dgm:spPr/>
    </dgm:pt>
    <dgm:pt modelId="{5B26E0EF-4BB9-441D-A8F0-2F21873E0C02}" type="pres">
      <dgm:prSet presAssocID="{9120DA35-F578-43CD-BBAF-51B6F8498B26}" presName="node" presStyleLbl="node1" presStyleIdx="1" presStyleCnt="6">
        <dgm:presLayoutVars>
          <dgm:bulletEnabled val="1"/>
        </dgm:presLayoutVars>
      </dgm:prSet>
      <dgm:spPr/>
    </dgm:pt>
    <dgm:pt modelId="{FD9647E0-5A61-4A1E-AC8D-9896BCCC6079}" type="pres">
      <dgm:prSet presAssocID="{C6E4650C-ED23-4AE2-98E6-543417FEBDFB}" presName="sibTrans" presStyleLbl="sibTrans2D1" presStyleIdx="1" presStyleCnt="5"/>
      <dgm:spPr/>
    </dgm:pt>
    <dgm:pt modelId="{EBC9834B-B6B2-4B58-B089-2678DC63062E}" type="pres">
      <dgm:prSet presAssocID="{C6E4650C-ED23-4AE2-98E6-543417FEBDFB}" presName="connectorText" presStyleLbl="sibTrans2D1" presStyleIdx="1" presStyleCnt="5"/>
      <dgm:spPr/>
    </dgm:pt>
    <dgm:pt modelId="{E706D0D6-6DD7-4D62-BB35-DB5652466A8E}" type="pres">
      <dgm:prSet presAssocID="{EFA7061B-D293-4187-859B-A85DEB61FC86}" presName="node" presStyleLbl="node1" presStyleIdx="2" presStyleCnt="6">
        <dgm:presLayoutVars>
          <dgm:bulletEnabled val="1"/>
        </dgm:presLayoutVars>
      </dgm:prSet>
      <dgm:spPr/>
    </dgm:pt>
    <dgm:pt modelId="{F482F234-A48E-49A4-A2C8-D25E4B714E04}" type="pres">
      <dgm:prSet presAssocID="{C6D3F552-8438-4118-8823-FAC8A32DCFE2}" presName="sibTrans" presStyleLbl="sibTrans2D1" presStyleIdx="2" presStyleCnt="5"/>
      <dgm:spPr/>
    </dgm:pt>
    <dgm:pt modelId="{6A34CBF9-C831-4443-B40D-0C54C1A051F7}" type="pres">
      <dgm:prSet presAssocID="{C6D3F552-8438-4118-8823-FAC8A32DCFE2}" presName="connectorText" presStyleLbl="sibTrans2D1" presStyleIdx="2" presStyleCnt="5"/>
      <dgm:spPr/>
    </dgm:pt>
    <dgm:pt modelId="{8B4D5E34-6B60-4060-AA39-881AB8B22F17}" type="pres">
      <dgm:prSet presAssocID="{804A7A0C-7CFA-4684-A9D9-94D8E5A767A5}" presName="node" presStyleLbl="node1" presStyleIdx="3" presStyleCnt="6">
        <dgm:presLayoutVars>
          <dgm:bulletEnabled val="1"/>
        </dgm:presLayoutVars>
      </dgm:prSet>
      <dgm:spPr/>
    </dgm:pt>
    <dgm:pt modelId="{20CE20C6-4CB3-4080-89BF-FC03B39E4B14}" type="pres">
      <dgm:prSet presAssocID="{40FD4E4A-23B0-4618-AB0A-71DBD4CA3BB2}" presName="sibTrans" presStyleLbl="sibTrans2D1" presStyleIdx="3" presStyleCnt="5"/>
      <dgm:spPr/>
    </dgm:pt>
    <dgm:pt modelId="{ECEBAD19-2642-4FC9-B612-A0B6EE23F175}" type="pres">
      <dgm:prSet presAssocID="{40FD4E4A-23B0-4618-AB0A-71DBD4CA3BB2}" presName="connectorText" presStyleLbl="sibTrans2D1" presStyleIdx="3" presStyleCnt="5"/>
      <dgm:spPr/>
    </dgm:pt>
    <dgm:pt modelId="{1AF8D758-7A5C-461F-9BB6-559A6BBFA1A5}" type="pres">
      <dgm:prSet presAssocID="{56ADCD74-0664-476D-A9BC-8B237914A8F4}" presName="node" presStyleLbl="node1" presStyleIdx="4" presStyleCnt="6">
        <dgm:presLayoutVars>
          <dgm:bulletEnabled val="1"/>
        </dgm:presLayoutVars>
      </dgm:prSet>
      <dgm:spPr/>
    </dgm:pt>
    <dgm:pt modelId="{AC4BDC59-1A07-42EA-97AF-9B03BEF74C61}" type="pres">
      <dgm:prSet presAssocID="{B3F90820-7E59-47D2-846C-37A8791D2B33}" presName="sibTrans" presStyleLbl="sibTrans2D1" presStyleIdx="4" presStyleCnt="5"/>
      <dgm:spPr/>
    </dgm:pt>
    <dgm:pt modelId="{6D7DB443-4CF2-4C6B-9287-C35BE2F42877}" type="pres">
      <dgm:prSet presAssocID="{B3F90820-7E59-47D2-846C-37A8791D2B33}" presName="connectorText" presStyleLbl="sibTrans2D1" presStyleIdx="4" presStyleCnt="5"/>
      <dgm:spPr/>
    </dgm:pt>
    <dgm:pt modelId="{92D8DEAD-8DF7-4C48-94BE-A29C94FC6977}" type="pres">
      <dgm:prSet presAssocID="{C633D8D6-AEC4-4FC5-98A9-42BF9E6CBF5C}" presName="node" presStyleLbl="node1" presStyleIdx="5" presStyleCnt="6">
        <dgm:presLayoutVars>
          <dgm:bulletEnabled val="1"/>
        </dgm:presLayoutVars>
      </dgm:prSet>
      <dgm:spPr/>
    </dgm:pt>
  </dgm:ptLst>
  <dgm:cxnLst>
    <dgm:cxn modelId="{EBC5B220-25FE-4E20-8F9A-C273E3DFAB6C}" type="presOf" srcId="{40FD4E4A-23B0-4618-AB0A-71DBD4CA3BB2}" destId="{ECEBAD19-2642-4FC9-B612-A0B6EE23F175}" srcOrd="1" destOrd="0" presId="urn:microsoft.com/office/officeart/2005/8/layout/process1"/>
    <dgm:cxn modelId="{EDCB6227-63A0-4162-9067-B42E73104B6D}" srcId="{F294365D-F469-47F3-BFF4-C561D912BFD6}" destId="{9120DA35-F578-43CD-BBAF-51B6F8498B26}" srcOrd="1" destOrd="0" parTransId="{014ACFDD-4F0B-4E48-BBB7-C39C60D3CC3E}" sibTransId="{C6E4650C-ED23-4AE2-98E6-543417FEBDFB}"/>
    <dgm:cxn modelId="{07A6802D-78E7-4BFB-AA5F-908B182CA8B5}" type="presOf" srcId="{C6D3F552-8438-4118-8823-FAC8A32DCFE2}" destId="{6A34CBF9-C831-4443-B40D-0C54C1A051F7}" srcOrd="1" destOrd="0" presId="urn:microsoft.com/office/officeart/2005/8/layout/process1"/>
    <dgm:cxn modelId="{9609822D-D7D5-44D7-83B0-ECF972D9872A}" type="presOf" srcId="{B3F90820-7E59-47D2-846C-37A8791D2B33}" destId="{6D7DB443-4CF2-4C6B-9287-C35BE2F42877}" srcOrd="1" destOrd="0" presId="urn:microsoft.com/office/officeart/2005/8/layout/process1"/>
    <dgm:cxn modelId="{2014AE63-218C-4EED-ACA6-A2511E45C991}" type="presOf" srcId="{40FD4E4A-23B0-4618-AB0A-71DBD4CA3BB2}" destId="{20CE20C6-4CB3-4080-89BF-FC03B39E4B14}" srcOrd="0" destOrd="0" presId="urn:microsoft.com/office/officeart/2005/8/layout/process1"/>
    <dgm:cxn modelId="{71963E45-AFAF-4980-8764-3249D5174582}" srcId="{F294365D-F469-47F3-BFF4-C561D912BFD6}" destId="{C633D8D6-AEC4-4FC5-98A9-42BF9E6CBF5C}" srcOrd="5" destOrd="0" parTransId="{1D121970-6DF4-4D1F-A05F-9E7500309107}" sibTransId="{745F78DF-FF78-427D-8876-5082480693E8}"/>
    <dgm:cxn modelId="{48DE3C47-8182-420A-BFB4-3678483F7E5D}" srcId="{F294365D-F469-47F3-BFF4-C561D912BFD6}" destId="{804A7A0C-7CFA-4684-A9D9-94D8E5A767A5}" srcOrd="3" destOrd="0" parTransId="{A211468B-0C1E-4412-A8F5-576C599F0742}" sibTransId="{40FD4E4A-23B0-4618-AB0A-71DBD4CA3BB2}"/>
    <dgm:cxn modelId="{EA57744C-1A99-4397-BBD4-68F15646EF1A}" type="presOf" srcId="{B3F90820-7E59-47D2-846C-37A8791D2B33}" destId="{AC4BDC59-1A07-42EA-97AF-9B03BEF74C61}" srcOrd="0" destOrd="0" presId="urn:microsoft.com/office/officeart/2005/8/layout/process1"/>
    <dgm:cxn modelId="{CEEDBD6E-617B-46C1-A649-04007105E993}" type="presOf" srcId="{F294365D-F469-47F3-BFF4-C561D912BFD6}" destId="{D7545936-DE0F-440F-938E-C84C524093A2}" srcOrd="0" destOrd="0" presId="urn:microsoft.com/office/officeart/2005/8/layout/process1"/>
    <dgm:cxn modelId="{917C557B-9B7D-4A0C-8683-D5BD14375038}" type="presOf" srcId="{15A4C694-D7EC-4356-B627-604B79CBC92F}" destId="{84491139-90EA-460E-9E1A-FF6C2522B09D}" srcOrd="0" destOrd="0" presId="urn:microsoft.com/office/officeart/2005/8/layout/process1"/>
    <dgm:cxn modelId="{32102A9E-DD35-4B28-B7DE-0603DF6C6E60}" type="presOf" srcId="{C6D3F552-8438-4118-8823-FAC8A32DCFE2}" destId="{F482F234-A48E-49A4-A2C8-D25E4B714E04}" srcOrd="0" destOrd="0" presId="urn:microsoft.com/office/officeart/2005/8/layout/process1"/>
    <dgm:cxn modelId="{D7F1BEB1-878C-4153-9729-5C36AB89FC86}" srcId="{F294365D-F469-47F3-BFF4-C561D912BFD6}" destId="{EFA7061B-D293-4187-859B-A85DEB61FC86}" srcOrd="2" destOrd="0" parTransId="{45FB25EE-9734-4E51-8ADD-374B70D0601F}" sibTransId="{C6D3F552-8438-4118-8823-FAC8A32DCFE2}"/>
    <dgm:cxn modelId="{ADD3C0B7-969F-4925-801F-D096D00B4174}" type="presOf" srcId="{C6E4650C-ED23-4AE2-98E6-543417FEBDFB}" destId="{FD9647E0-5A61-4A1E-AC8D-9896BCCC6079}" srcOrd="0" destOrd="0" presId="urn:microsoft.com/office/officeart/2005/8/layout/process1"/>
    <dgm:cxn modelId="{638373BB-1E2E-497D-A9A2-3CDEF5D850D3}" type="presOf" srcId="{15A4C694-D7EC-4356-B627-604B79CBC92F}" destId="{BF0449A5-C9C6-4460-B889-42D8A2EE8D01}" srcOrd="1" destOrd="0" presId="urn:microsoft.com/office/officeart/2005/8/layout/process1"/>
    <dgm:cxn modelId="{069012BC-2AFE-45AB-857D-C31C9B9D9CB7}" type="presOf" srcId="{56ADCD74-0664-476D-A9BC-8B237914A8F4}" destId="{1AF8D758-7A5C-461F-9BB6-559A6BBFA1A5}" srcOrd="0" destOrd="0" presId="urn:microsoft.com/office/officeart/2005/8/layout/process1"/>
    <dgm:cxn modelId="{C4816CC1-2BE5-465B-A42E-232A56EA3A4F}" type="presOf" srcId="{C633D8D6-AEC4-4FC5-98A9-42BF9E6CBF5C}" destId="{92D8DEAD-8DF7-4C48-94BE-A29C94FC6977}" srcOrd="0" destOrd="0" presId="urn:microsoft.com/office/officeart/2005/8/layout/process1"/>
    <dgm:cxn modelId="{57C7D3C9-BD2B-49B7-9D11-DB16F7F1B755}" srcId="{F294365D-F469-47F3-BFF4-C561D912BFD6}" destId="{56ADCD74-0664-476D-A9BC-8B237914A8F4}" srcOrd="4" destOrd="0" parTransId="{5E8D0B6D-674B-4EC5-BC30-A3A2D3DD9BE8}" sibTransId="{B3F90820-7E59-47D2-846C-37A8791D2B33}"/>
    <dgm:cxn modelId="{B9F3CED4-C7EC-4AB4-88AB-13CEC5BDB7E4}" type="presOf" srcId="{EFA7061B-D293-4187-859B-A85DEB61FC86}" destId="{E706D0D6-6DD7-4D62-BB35-DB5652466A8E}" srcOrd="0" destOrd="0" presId="urn:microsoft.com/office/officeart/2005/8/layout/process1"/>
    <dgm:cxn modelId="{C58FF7DF-4241-401A-8FE7-0C896989445D}" type="presOf" srcId="{9120DA35-F578-43CD-BBAF-51B6F8498B26}" destId="{5B26E0EF-4BB9-441D-A8F0-2F21873E0C02}" srcOrd="0" destOrd="0" presId="urn:microsoft.com/office/officeart/2005/8/layout/process1"/>
    <dgm:cxn modelId="{37FA35E7-9E09-4746-964E-350C4D4EC913}" type="presOf" srcId="{804A7A0C-7CFA-4684-A9D9-94D8E5A767A5}" destId="{8B4D5E34-6B60-4060-AA39-881AB8B22F17}" srcOrd="0" destOrd="0" presId="urn:microsoft.com/office/officeart/2005/8/layout/process1"/>
    <dgm:cxn modelId="{4214B2EE-6EF7-4AA0-999E-A4B39B21D638}" type="presOf" srcId="{C6E4650C-ED23-4AE2-98E6-543417FEBDFB}" destId="{EBC9834B-B6B2-4B58-B089-2678DC63062E}" srcOrd="1" destOrd="0" presId="urn:microsoft.com/office/officeart/2005/8/layout/process1"/>
    <dgm:cxn modelId="{B96E86F8-B4E7-43D2-B266-A565A2254AB0}" srcId="{F294365D-F469-47F3-BFF4-C561D912BFD6}" destId="{BA60A313-42BD-4B66-A306-6A7C66C96ACC}" srcOrd="0" destOrd="0" parTransId="{843C4EBB-71C4-43CE-A491-FB9271B26F27}" sibTransId="{15A4C694-D7EC-4356-B627-604B79CBC92F}"/>
    <dgm:cxn modelId="{58B2DDFB-3D04-401B-BD03-FD0FDB5DFD40}" type="presOf" srcId="{BA60A313-42BD-4B66-A306-6A7C66C96ACC}" destId="{88EE809D-7489-4A40-98D4-549C2AAFC487}" srcOrd="0" destOrd="0" presId="urn:microsoft.com/office/officeart/2005/8/layout/process1"/>
    <dgm:cxn modelId="{C0297087-C0D3-46E6-B7CA-217B507D4E7F}" type="presParOf" srcId="{D7545936-DE0F-440F-938E-C84C524093A2}" destId="{88EE809D-7489-4A40-98D4-549C2AAFC487}" srcOrd="0" destOrd="0" presId="urn:microsoft.com/office/officeart/2005/8/layout/process1"/>
    <dgm:cxn modelId="{3565D476-BA64-4C43-8A14-382559752197}" type="presParOf" srcId="{D7545936-DE0F-440F-938E-C84C524093A2}" destId="{84491139-90EA-460E-9E1A-FF6C2522B09D}" srcOrd="1" destOrd="0" presId="urn:microsoft.com/office/officeart/2005/8/layout/process1"/>
    <dgm:cxn modelId="{A6FEF7FE-6084-4FA6-B543-EA0DBCD78665}" type="presParOf" srcId="{84491139-90EA-460E-9E1A-FF6C2522B09D}" destId="{BF0449A5-C9C6-4460-B889-42D8A2EE8D01}" srcOrd="0" destOrd="0" presId="urn:microsoft.com/office/officeart/2005/8/layout/process1"/>
    <dgm:cxn modelId="{511AB454-013B-45EA-B896-D9C185DDE075}" type="presParOf" srcId="{D7545936-DE0F-440F-938E-C84C524093A2}" destId="{5B26E0EF-4BB9-441D-A8F0-2F21873E0C02}" srcOrd="2" destOrd="0" presId="urn:microsoft.com/office/officeart/2005/8/layout/process1"/>
    <dgm:cxn modelId="{B2A63066-049A-48B1-97C4-F762A6BD5965}" type="presParOf" srcId="{D7545936-DE0F-440F-938E-C84C524093A2}" destId="{FD9647E0-5A61-4A1E-AC8D-9896BCCC6079}" srcOrd="3" destOrd="0" presId="urn:microsoft.com/office/officeart/2005/8/layout/process1"/>
    <dgm:cxn modelId="{237CFF2A-6A72-49E5-B0BD-C6AE22B6BDC6}" type="presParOf" srcId="{FD9647E0-5A61-4A1E-AC8D-9896BCCC6079}" destId="{EBC9834B-B6B2-4B58-B089-2678DC63062E}" srcOrd="0" destOrd="0" presId="urn:microsoft.com/office/officeart/2005/8/layout/process1"/>
    <dgm:cxn modelId="{BB42F2F8-B289-499C-AB49-8C52227F53C7}" type="presParOf" srcId="{D7545936-DE0F-440F-938E-C84C524093A2}" destId="{E706D0D6-6DD7-4D62-BB35-DB5652466A8E}" srcOrd="4" destOrd="0" presId="urn:microsoft.com/office/officeart/2005/8/layout/process1"/>
    <dgm:cxn modelId="{506D5537-77E4-421B-95A9-0F253ECF7B68}" type="presParOf" srcId="{D7545936-DE0F-440F-938E-C84C524093A2}" destId="{F482F234-A48E-49A4-A2C8-D25E4B714E04}" srcOrd="5" destOrd="0" presId="urn:microsoft.com/office/officeart/2005/8/layout/process1"/>
    <dgm:cxn modelId="{BDAFB324-8AE7-46E4-8E44-83723F9BA6AA}" type="presParOf" srcId="{F482F234-A48E-49A4-A2C8-D25E4B714E04}" destId="{6A34CBF9-C831-4443-B40D-0C54C1A051F7}" srcOrd="0" destOrd="0" presId="urn:microsoft.com/office/officeart/2005/8/layout/process1"/>
    <dgm:cxn modelId="{04D1C173-50F8-45D4-9E2A-9AC2F8F8BA40}" type="presParOf" srcId="{D7545936-DE0F-440F-938E-C84C524093A2}" destId="{8B4D5E34-6B60-4060-AA39-881AB8B22F17}" srcOrd="6" destOrd="0" presId="urn:microsoft.com/office/officeart/2005/8/layout/process1"/>
    <dgm:cxn modelId="{98EA9B99-BA5A-4EEF-A36F-C6E0CAD85CE4}" type="presParOf" srcId="{D7545936-DE0F-440F-938E-C84C524093A2}" destId="{20CE20C6-4CB3-4080-89BF-FC03B39E4B14}" srcOrd="7" destOrd="0" presId="urn:microsoft.com/office/officeart/2005/8/layout/process1"/>
    <dgm:cxn modelId="{189DA4E0-ECDD-4BDF-8F0A-3A1B63E219E2}" type="presParOf" srcId="{20CE20C6-4CB3-4080-89BF-FC03B39E4B14}" destId="{ECEBAD19-2642-4FC9-B612-A0B6EE23F175}" srcOrd="0" destOrd="0" presId="urn:microsoft.com/office/officeart/2005/8/layout/process1"/>
    <dgm:cxn modelId="{36DA5773-3FE5-4AAE-ADA2-9FCDEFF36823}" type="presParOf" srcId="{D7545936-DE0F-440F-938E-C84C524093A2}" destId="{1AF8D758-7A5C-461F-9BB6-559A6BBFA1A5}" srcOrd="8" destOrd="0" presId="urn:microsoft.com/office/officeart/2005/8/layout/process1"/>
    <dgm:cxn modelId="{F81AEED0-56A7-446F-921F-7498EFDFBA88}" type="presParOf" srcId="{D7545936-DE0F-440F-938E-C84C524093A2}" destId="{AC4BDC59-1A07-42EA-97AF-9B03BEF74C61}" srcOrd="9" destOrd="0" presId="urn:microsoft.com/office/officeart/2005/8/layout/process1"/>
    <dgm:cxn modelId="{0288F171-56AD-4208-B81F-05BB7C55276E}" type="presParOf" srcId="{AC4BDC59-1A07-42EA-97AF-9B03BEF74C61}" destId="{6D7DB443-4CF2-4C6B-9287-C35BE2F42877}" srcOrd="0" destOrd="0" presId="urn:microsoft.com/office/officeart/2005/8/layout/process1"/>
    <dgm:cxn modelId="{24CEDCEF-3A27-4EE6-8157-4530791107DD}" type="presParOf" srcId="{D7545936-DE0F-440F-938E-C84C524093A2}" destId="{92D8DEAD-8DF7-4C48-94BE-A29C94FC697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CD5807-DDE0-4071-BB9F-2699226759A2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128B01-07F1-4ECA-A3A7-7863B5DC85B6}">
      <dgm:prSet phldrT="[Text]"/>
      <dgm:spPr/>
      <dgm:t>
        <a:bodyPr/>
        <a:lstStyle/>
        <a:p>
          <a:r>
            <a:rPr lang="en-US" altLang="zh-CN" dirty="0"/>
            <a:t>Split label column ‘Class’ from dataset</a:t>
          </a:r>
          <a:endParaRPr lang="zh-CN" altLang="en-US" dirty="0"/>
        </a:p>
      </dgm:t>
    </dgm:pt>
    <dgm:pt modelId="{EDA64A7D-82DA-46AA-B3B1-29C519752AD2}" type="parTrans" cxnId="{9BE1C2C6-F471-4AC3-B7FA-CF9A22462545}">
      <dgm:prSet/>
      <dgm:spPr/>
      <dgm:t>
        <a:bodyPr/>
        <a:lstStyle/>
        <a:p>
          <a:endParaRPr lang="zh-CN" altLang="en-US"/>
        </a:p>
      </dgm:t>
    </dgm:pt>
    <dgm:pt modelId="{4E6DFECE-5773-4011-9379-BE649CEF2A37}" type="sibTrans" cxnId="{9BE1C2C6-F471-4AC3-B7FA-CF9A22462545}">
      <dgm:prSet/>
      <dgm:spPr/>
      <dgm:t>
        <a:bodyPr/>
        <a:lstStyle/>
        <a:p>
          <a:endParaRPr lang="zh-CN" altLang="en-US"/>
        </a:p>
      </dgm:t>
    </dgm:pt>
    <dgm:pt modelId="{38FE2AE1-200B-404C-821D-EF190FDA844A}">
      <dgm:prSet phldrT="[Text]"/>
      <dgm:spPr/>
      <dgm:t>
        <a:bodyPr/>
        <a:lstStyle/>
        <a:p>
          <a:r>
            <a:rPr lang="en-US" altLang="zh-CN" dirty="0" err="1"/>
            <a:t>GridSearchCV</a:t>
          </a:r>
          <a:r>
            <a:rPr lang="en-US" altLang="zh-CN" dirty="0"/>
            <a:t> (10) to find optimal parameters</a:t>
          </a:r>
          <a:endParaRPr lang="zh-CN" altLang="en-US" dirty="0"/>
        </a:p>
      </dgm:t>
    </dgm:pt>
    <dgm:pt modelId="{2C474746-3F4D-4C7A-8B77-53897B1F7153}" type="parTrans" cxnId="{D01267C5-C142-4C30-BB0A-FDAFF424FD7D}">
      <dgm:prSet/>
      <dgm:spPr/>
      <dgm:t>
        <a:bodyPr/>
        <a:lstStyle/>
        <a:p>
          <a:endParaRPr lang="zh-CN" altLang="en-US"/>
        </a:p>
      </dgm:t>
    </dgm:pt>
    <dgm:pt modelId="{A9FF7194-B8F3-4AB0-A5B5-31D1F76FE24D}" type="sibTrans" cxnId="{D01267C5-C142-4C30-BB0A-FDAFF424FD7D}">
      <dgm:prSet/>
      <dgm:spPr/>
      <dgm:t>
        <a:bodyPr/>
        <a:lstStyle/>
        <a:p>
          <a:endParaRPr lang="zh-CN" altLang="en-US"/>
        </a:p>
      </dgm:t>
    </dgm:pt>
    <dgm:pt modelId="{487E345C-B102-47EF-A606-BE3EDB3F0EFD}">
      <dgm:prSet phldrT="[Text]"/>
      <dgm:spPr/>
      <dgm:t>
        <a:bodyPr/>
        <a:lstStyle/>
        <a:p>
          <a:r>
            <a:rPr lang="en-US" altLang="zh-CN" dirty="0"/>
            <a:t>Use </a:t>
          </a:r>
          <a:r>
            <a:rPr lang="en-US" altLang="zh-CN" dirty="0" err="1"/>
            <a:t>GridSearchCV</a:t>
          </a:r>
          <a:r>
            <a:rPr lang="en-US" altLang="zh-CN" dirty="0"/>
            <a:t> on </a:t>
          </a:r>
          <a:r>
            <a:rPr lang="en-US" altLang="zh-CN" dirty="0" err="1"/>
            <a:t>LogReg</a:t>
          </a:r>
          <a:r>
            <a:rPr lang="en-US" altLang="zh-CN" dirty="0"/>
            <a:t>, SVM, Decision Tree, and KNN models</a:t>
          </a:r>
          <a:endParaRPr lang="zh-CN" altLang="en-US" dirty="0"/>
        </a:p>
      </dgm:t>
    </dgm:pt>
    <dgm:pt modelId="{AFC96897-3AAF-4312-BEEB-793DA2C6AA00}" type="parTrans" cxnId="{3EFB687F-DE13-43C2-ABCB-B4F76B19CCD1}">
      <dgm:prSet/>
      <dgm:spPr/>
      <dgm:t>
        <a:bodyPr/>
        <a:lstStyle/>
        <a:p>
          <a:endParaRPr lang="zh-CN" altLang="en-US"/>
        </a:p>
      </dgm:t>
    </dgm:pt>
    <dgm:pt modelId="{53F4E763-B7C6-427F-8109-BA7531EE1203}" type="sibTrans" cxnId="{3EFB687F-DE13-43C2-ABCB-B4F76B19CCD1}">
      <dgm:prSet/>
      <dgm:spPr/>
      <dgm:t>
        <a:bodyPr/>
        <a:lstStyle/>
        <a:p>
          <a:endParaRPr lang="zh-CN" altLang="en-US"/>
        </a:p>
      </dgm:t>
    </dgm:pt>
    <dgm:pt modelId="{65B266E7-ED9B-4805-95CA-85A04BCE3713}">
      <dgm:prSet phldrT="[Text]"/>
      <dgm:spPr/>
      <dgm:t>
        <a:bodyPr/>
        <a:lstStyle/>
        <a:p>
          <a:r>
            <a:rPr lang="en-US" altLang="zh-CN" dirty="0"/>
            <a:t>Fit and Transform Features using Standard Scaler</a:t>
          </a:r>
          <a:endParaRPr lang="zh-CN" altLang="en-US" dirty="0"/>
        </a:p>
      </dgm:t>
    </dgm:pt>
    <dgm:pt modelId="{DC22B160-F468-4472-8116-F9D4BBD1935F}" type="parTrans" cxnId="{5F71D4FC-078B-4804-BA21-D8588490AAC4}">
      <dgm:prSet/>
      <dgm:spPr/>
      <dgm:t>
        <a:bodyPr/>
        <a:lstStyle/>
        <a:p>
          <a:endParaRPr lang="zh-CN" altLang="en-US"/>
        </a:p>
      </dgm:t>
    </dgm:pt>
    <dgm:pt modelId="{57186DC1-B62E-44EA-ACCA-D0DD0C8DC62E}" type="sibTrans" cxnId="{5F71D4FC-078B-4804-BA21-D8588490AAC4}">
      <dgm:prSet/>
      <dgm:spPr/>
      <dgm:t>
        <a:bodyPr/>
        <a:lstStyle/>
        <a:p>
          <a:endParaRPr lang="zh-CN" altLang="en-US"/>
        </a:p>
      </dgm:t>
    </dgm:pt>
    <dgm:pt modelId="{A70BA481-A3FB-4A5F-BCAC-DF71F3459102}">
      <dgm:prSet phldrT="[Text]"/>
      <dgm:spPr/>
      <dgm:t>
        <a:bodyPr/>
        <a:lstStyle/>
        <a:p>
          <a:r>
            <a:rPr lang="en-US" altLang="zh-CN" dirty="0"/>
            <a:t>Score model on split test set</a:t>
          </a:r>
          <a:endParaRPr lang="zh-CN" altLang="en-US" dirty="0"/>
        </a:p>
      </dgm:t>
    </dgm:pt>
    <dgm:pt modelId="{488275B4-4539-4301-8EE3-30541CFD09C7}" type="parTrans" cxnId="{411BDAA5-447F-4D42-863B-A2430B959FD5}">
      <dgm:prSet/>
      <dgm:spPr/>
      <dgm:t>
        <a:bodyPr/>
        <a:lstStyle/>
        <a:p>
          <a:endParaRPr lang="zh-CN" altLang="en-US"/>
        </a:p>
      </dgm:t>
    </dgm:pt>
    <dgm:pt modelId="{52A6D10B-39EE-48FA-89E6-F1A0FF5B85F2}" type="sibTrans" cxnId="{411BDAA5-447F-4D42-863B-A2430B959FD5}">
      <dgm:prSet/>
      <dgm:spPr/>
      <dgm:t>
        <a:bodyPr/>
        <a:lstStyle/>
        <a:p>
          <a:endParaRPr lang="zh-CN" altLang="en-US"/>
        </a:p>
      </dgm:t>
    </dgm:pt>
    <dgm:pt modelId="{0BA24B69-1D12-4AB0-95FD-C847A7ABEE72}">
      <dgm:prSet phldrT="[Text]"/>
      <dgm:spPr/>
      <dgm:t>
        <a:bodyPr/>
        <a:lstStyle/>
        <a:p>
          <a:r>
            <a:rPr lang="en-US" altLang="zh-CN" dirty="0"/>
            <a:t>Confusion Matrix for all models</a:t>
          </a:r>
          <a:endParaRPr lang="zh-CN" altLang="en-US" dirty="0"/>
        </a:p>
      </dgm:t>
    </dgm:pt>
    <dgm:pt modelId="{0E9D38C4-0A91-4CFF-AD1F-A26B6B8BDD22}" type="parTrans" cxnId="{B1E76FB9-B0E5-48BC-A7ED-9539A635E7C5}">
      <dgm:prSet/>
      <dgm:spPr/>
      <dgm:t>
        <a:bodyPr/>
        <a:lstStyle/>
        <a:p>
          <a:endParaRPr lang="zh-CN" altLang="en-US"/>
        </a:p>
      </dgm:t>
    </dgm:pt>
    <dgm:pt modelId="{6818207D-8641-43F8-A35A-233CB2A41F66}" type="sibTrans" cxnId="{B1E76FB9-B0E5-48BC-A7ED-9539A635E7C5}">
      <dgm:prSet/>
      <dgm:spPr/>
      <dgm:t>
        <a:bodyPr/>
        <a:lstStyle/>
        <a:p>
          <a:endParaRPr lang="zh-CN" altLang="en-US"/>
        </a:p>
      </dgm:t>
    </dgm:pt>
    <dgm:pt modelId="{F8928FBF-385C-4262-8713-044A9B9E101E}">
      <dgm:prSet phldrT="[Text]"/>
      <dgm:spPr/>
      <dgm:t>
        <a:bodyPr/>
        <a:lstStyle/>
        <a:p>
          <a:r>
            <a:rPr lang="en-US" altLang="zh-CN" dirty="0" err="1"/>
            <a:t>Barplot</a:t>
          </a:r>
          <a:r>
            <a:rPr lang="en-US" altLang="zh-CN" dirty="0"/>
            <a:t> to compare scores of models</a:t>
          </a:r>
          <a:endParaRPr lang="zh-CN" altLang="en-US" dirty="0"/>
        </a:p>
      </dgm:t>
    </dgm:pt>
    <dgm:pt modelId="{5D6D91E4-A6FC-413B-A3B9-130A72E969D0}" type="parTrans" cxnId="{B20D5923-F1C4-4AE6-8892-308D1FA74E0B}">
      <dgm:prSet/>
      <dgm:spPr/>
      <dgm:t>
        <a:bodyPr/>
        <a:lstStyle/>
        <a:p>
          <a:endParaRPr lang="zh-CN" altLang="en-US"/>
        </a:p>
      </dgm:t>
    </dgm:pt>
    <dgm:pt modelId="{F9F22420-8A76-45CD-AC5A-4DEBFC36E96C}" type="sibTrans" cxnId="{B20D5923-F1C4-4AE6-8892-308D1FA74E0B}">
      <dgm:prSet/>
      <dgm:spPr/>
      <dgm:t>
        <a:bodyPr/>
        <a:lstStyle/>
        <a:p>
          <a:endParaRPr lang="zh-CN" altLang="en-US"/>
        </a:p>
      </dgm:t>
    </dgm:pt>
    <dgm:pt modelId="{769889E0-BE80-41D6-9E23-3BD353C978DD}" type="pres">
      <dgm:prSet presAssocID="{F7CD5807-DDE0-4071-BB9F-2699226759A2}" presName="Name0" presStyleCnt="0">
        <dgm:presLayoutVars>
          <dgm:dir/>
          <dgm:resizeHandles/>
        </dgm:presLayoutVars>
      </dgm:prSet>
      <dgm:spPr/>
    </dgm:pt>
    <dgm:pt modelId="{C6F6A2E9-3666-49C8-AEC3-1CD84BFC0BA0}" type="pres">
      <dgm:prSet presAssocID="{71128B01-07F1-4ECA-A3A7-7863B5DC85B6}" presName="compNode" presStyleCnt="0"/>
      <dgm:spPr/>
    </dgm:pt>
    <dgm:pt modelId="{E26AF260-534A-4439-9360-0688DCFBCA05}" type="pres">
      <dgm:prSet presAssocID="{71128B01-07F1-4ECA-A3A7-7863B5DC85B6}" presName="dummyConnPt" presStyleCnt="0"/>
      <dgm:spPr/>
    </dgm:pt>
    <dgm:pt modelId="{CA67A7A0-6542-4926-9F3F-C1C3A4EE9F17}" type="pres">
      <dgm:prSet presAssocID="{71128B01-07F1-4ECA-A3A7-7863B5DC85B6}" presName="node" presStyleLbl="node1" presStyleIdx="0" presStyleCnt="7">
        <dgm:presLayoutVars>
          <dgm:bulletEnabled val="1"/>
        </dgm:presLayoutVars>
      </dgm:prSet>
      <dgm:spPr/>
    </dgm:pt>
    <dgm:pt modelId="{C03BF4E6-9799-4C0C-B210-A5D4EA8BE5D6}" type="pres">
      <dgm:prSet presAssocID="{4E6DFECE-5773-4011-9379-BE649CEF2A37}" presName="sibTrans" presStyleLbl="bgSibTrans2D1" presStyleIdx="0" presStyleCnt="6"/>
      <dgm:spPr/>
    </dgm:pt>
    <dgm:pt modelId="{3C9477BE-1736-4166-B97D-86DA2F01E7AE}" type="pres">
      <dgm:prSet presAssocID="{65B266E7-ED9B-4805-95CA-85A04BCE3713}" presName="compNode" presStyleCnt="0"/>
      <dgm:spPr/>
    </dgm:pt>
    <dgm:pt modelId="{BDD73027-2AFB-42AE-95AE-C0F99A6661C5}" type="pres">
      <dgm:prSet presAssocID="{65B266E7-ED9B-4805-95CA-85A04BCE3713}" presName="dummyConnPt" presStyleCnt="0"/>
      <dgm:spPr/>
    </dgm:pt>
    <dgm:pt modelId="{2DFB6D9D-6ECF-44F7-A666-3D87AB20627E}" type="pres">
      <dgm:prSet presAssocID="{65B266E7-ED9B-4805-95CA-85A04BCE3713}" presName="node" presStyleLbl="node1" presStyleIdx="1" presStyleCnt="7">
        <dgm:presLayoutVars>
          <dgm:bulletEnabled val="1"/>
        </dgm:presLayoutVars>
      </dgm:prSet>
      <dgm:spPr/>
    </dgm:pt>
    <dgm:pt modelId="{097C7062-D9A2-4645-9973-AB84849E4A10}" type="pres">
      <dgm:prSet presAssocID="{57186DC1-B62E-44EA-ACCA-D0DD0C8DC62E}" presName="sibTrans" presStyleLbl="bgSibTrans2D1" presStyleIdx="1" presStyleCnt="6"/>
      <dgm:spPr/>
    </dgm:pt>
    <dgm:pt modelId="{2950A064-A2E5-4CAA-B86F-42DA56ED967C}" type="pres">
      <dgm:prSet presAssocID="{38FE2AE1-200B-404C-821D-EF190FDA844A}" presName="compNode" presStyleCnt="0"/>
      <dgm:spPr/>
    </dgm:pt>
    <dgm:pt modelId="{F1DAA04A-6B52-4557-A26D-502111375058}" type="pres">
      <dgm:prSet presAssocID="{38FE2AE1-200B-404C-821D-EF190FDA844A}" presName="dummyConnPt" presStyleCnt="0"/>
      <dgm:spPr/>
    </dgm:pt>
    <dgm:pt modelId="{443762B5-F23A-4CFD-8EFD-3A6AF2280ABF}" type="pres">
      <dgm:prSet presAssocID="{38FE2AE1-200B-404C-821D-EF190FDA844A}" presName="node" presStyleLbl="node1" presStyleIdx="2" presStyleCnt="7">
        <dgm:presLayoutVars>
          <dgm:bulletEnabled val="1"/>
        </dgm:presLayoutVars>
      </dgm:prSet>
      <dgm:spPr/>
    </dgm:pt>
    <dgm:pt modelId="{11F0B9DA-ED28-40E9-927D-1826B1CAF935}" type="pres">
      <dgm:prSet presAssocID="{A9FF7194-B8F3-4AB0-A5B5-31D1F76FE24D}" presName="sibTrans" presStyleLbl="bgSibTrans2D1" presStyleIdx="2" presStyleCnt="6"/>
      <dgm:spPr/>
    </dgm:pt>
    <dgm:pt modelId="{1DCF90A2-1278-404C-8650-EC2734CB46EC}" type="pres">
      <dgm:prSet presAssocID="{487E345C-B102-47EF-A606-BE3EDB3F0EFD}" presName="compNode" presStyleCnt="0"/>
      <dgm:spPr/>
    </dgm:pt>
    <dgm:pt modelId="{CCCAA25B-9133-461F-912E-2F7E2EE2398B}" type="pres">
      <dgm:prSet presAssocID="{487E345C-B102-47EF-A606-BE3EDB3F0EFD}" presName="dummyConnPt" presStyleCnt="0"/>
      <dgm:spPr/>
    </dgm:pt>
    <dgm:pt modelId="{5B11915F-5AB1-4197-A356-DBFC10F78AFD}" type="pres">
      <dgm:prSet presAssocID="{487E345C-B102-47EF-A606-BE3EDB3F0EFD}" presName="node" presStyleLbl="node1" presStyleIdx="3" presStyleCnt="7">
        <dgm:presLayoutVars>
          <dgm:bulletEnabled val="1"/>
        </dgm:presLayoutVars>
      </dgm:prSet>
      <dgm:spPr/>
    </dgm:pt>
    <dgm:pt modelId="{913556B3-26E8-4327-82FF-3E2553FB7197}" type="pres">
      <dgm:prSet presAssocID="{53F4E763-B7C6-427F-8109-BA7531EE1203}" presName="sibTrans" presStyleLbl="bgSibTrans2D1" presStyleIdx="3" presStyleCnt="6"/>
      <dgm:spPr/>
    </dgm:pt>
    <dgm:pt modelId="{35E84E48-68AA-41AB-B814-6B134798649B}" type="pres">
      <dgm:prSet presAssocID="{A70BA481-A3FB-4A5F-BCAC-DF71F3459102}" presName="compNode" presStyleCnt="0"/>
      <dgm:spPr/>
    </dgm:pt>
    <dgm:pt modelId="{58A14751-71A1-459F-9CF0-2F1AE057E414}" type="pres">
      <dgm:prSet presAssocID="{A70BA481-A3FB-4A5F-BCAC-DF71F3459102}" presName="dummyConnPt" presStyleCnt="0"/>
      <dgm:spPr/>
    </dgm:pt>
    <dgm:pt modelId="{E27C6C2E-513E-4C6E-AA82-D8D19B655DA7}" type="pres">
      <dgm:prSet presAssocID="{A70BA481-A3FB-4A5F-BCAC-DF71F3459102}" presName="node" presStyleLbl="node1" presStyleIdx="4" presStyleCnt="7">
        <dgm:presLayoutVars>
          <dgm:bulletEnabled val="1"/>
        </dgm:presLayoutVars>
      </dgm:prSet>
      <dgm:spPr/>
    </dgm:pt>
    <dgm:pt modelId="{3614CE98-9017-4FC5-9BC2-BB9F22DF9E00}" type="pres">
      <dgm:prSet presAssocID="{52A6D10B-39EE-48FA-89E6-F1A0FF5B85F2}" presName="sibTrans" presStyleLbl="bgSibTrans2D1" presStyleIdx="4" presStyleCnt="6"/>
      <dgm:spPr/>
    </dgm:pt>
    <dgm:pt modelId="{9F44100A-1685-4453-80DA-6BDF53235D1E}" type="pres">
      <dgm:prSet presAssocID="{0BA24B69-1D12-4AB0-95FD-C847A7ABEE72}" presName="compNode" presStyleCnt="0"/>
      <dgm:spPr/>
    </dgm:pt>
    <dgm:pt modelId="{F00C7085-D732-43C7-985C-FBA9D5CC3FAC}" type="pres">
      <dgm:prSet presAssocID="{0BA24B69-1D12-4AB0-95FD-C847A7ABEE72}" presName="dummyConnPt" presStyleCnt="0"/>
      <dgm:spPr/>
    </dgm:pt>
    <dgm:pt modelId="{8B4D0678-31F4-408F-AAF4-BF63B8105AD2}" type="pres">
      <dgm:prSet presAssocID="{0BA24B69-1D12-4AB0-95FD-C847A7ABEE72}" presName="node" presStyleLbl="node1" presStyleIdx="5" presStyleCnt="7">
        <dgm:presLayoutVars>
          <dgm:bulletEnabled val="1"/>
        </dgm:presLayoutVars>
      </dgm:prSet>
      <dgm:spPr/>
    </dgm:pt>
    <dgm:pt modelId="{8F410446-85E9-41DF-AF9B-F4857A7F2510}" type="pres">
      <dgm:prSet presAssocID="{6818207D-8641-43F8-A35A-233CB2A41F66}" presName="sibTrans" presStyleLbl="bgSibTrans2D1" presStyleIdx="5" presStyleCnt="6"/>
      <dgm:spPr/>
    </dgm:pt>
    <dgm:pt modelId="{5A4A5657-7181-4D59-8C08-F24A3C6F5938}" type="pres">
      <dgm:prSet presAssocID="{F8928FBF-385C-4262-8713-044A9B9E101E}" presName="compNode" presStyleCnt="0"/>
      <dgm:spPr/>
    </dgm:pt>
    <dgm:pt modelId="{0BD525CD-AB21-458C-80E3-578D4F531C74}" type="pres">
      <dgm:prSet presAssocID="{F8928FBF-385C-4262-8713-044A9B9E101E}" presName="dummyConnPt" presStyleCnt="0"/>
      <dgm:spPr/>
    </dgm:pt>
    <dgm:pt modelId="{AF17E87C-E117-4E98-A44F-285C4E54921E}" type="pres">
      <dgm:prSet presAssocID="{F8928FBF-385C-4262-8713-044A9B9E101E}" presName="node" presStyleLbl="node1" presStyleIdx="6" presStyleCnt="7">
        <dgm:presLayoutVars>
          <dgm:bulletEnabled val="1"/>
        </dgm:presLayoutVars>
      </dgm:prSet>
      <dgm:spPr/>
    </dgm:pt>
  </dgm:ptLst>
  <dgm:cxnLst>
    <dgm:cxn modelId="{53B0BA10-28B1-4BAB-BA5B-1DE866FAC06E}" type="presOf" srcId="{A70BA481-A3FB-4A5F-BCAC-DF71F3459102}" destId="{E27C6C2E-513E-4C6E-AA82-D8D19B655DA7}" srcOrd="0" destOrd="0" presId="urn:microsoft.com/office/officeart/2005/8/layout/bProcess4"/>
    <dgm:cxn modelId="{E3A2351C-CBC5-45F9-9A11-51E43674D81A}" type="presOf" srcId="{52A6D10B-39EE-48FA-89E6-F1A0FF5B85F2}" destId="{3614CE98-9017-4FC5-9BC2-BB9F22DF9E00}" srcOrd="0" destOrd="0" presId="urn:microsoft.com/office/officeart/2005/8/layout/bProcess4"/>
    <dgm:cxn modelId="{B20D5923-F1C4-4AE6-8892-308D1FA74E0B}" srcId="{F7CD5807-DDE0-4071-BB9F-2699226759A2}" destId="{F8928FBF-385C-4262-8713-044A9B9E101E}" srcOrd="6" destOrd="0" parTransId="{5D6D91E4-A6FC-413B-A3B9-130A72E969D0}" sibTransId="{F9F22420-8A76-45CD-AC5A-4DEBFC36E96C}"/>
    <dgm:cxn modelId="{730BF440-E1BD-41C4-8097-D69195DDF1C1}" type="presOf" srcId="{71128B01-07F1-4ECA-A3A7-7863B5DC85B6}" destId="{CA67A7A0-6542-4926-9F3F-C1C3A4EE9F17}" srcOrd="0" destOrd="0" presId="urn:microsoft.com/office/officeart/2005/8/layout/bProcess4"/>
    <dgm:cxn modelId="{B551BF69-59F4-4A04-9425-350233BEEB6A}" type="presOf" srcId="{6818207D-8641-43F8-A35A-233CB2A41F66}" destId="{8F410446-85E9-41DF-AF9B-F4857A7F2510}" srcOrd="0" destOrd="0" presId="urn:microsoft.com/office/officeart/2005/8/layout/bProcess4"/>
    <dgm:cxn modelId="{8F9FE44A-2F74-44AD-BEE4-BE34D4291B3D}" type="presOf" srcId="{53F4E763-B7C6-427F-8109-BA7531EE1203}" destId="{913556B3-26E8-4327-82FF-3E2553FB7197}" srcOrd="0" destOrd="0" presId="urn:microsoft.com/office/officeart/2005/8/layout/bProcess4"/>
    <dgm:cxn modelId="{D5A32C6B-6E6D-43C6-9FAA-55BCC0247647}" type="presOf" srcId="{F8928FBF-385C-4262-8713-044A9B9E101E}" destId="{AF17E87C-E117-4E98-A44F-285C4E54921E}" srcOrd="0" destOrd="0" presId="urn:microsoft.com/office/officeart/2005/8/layout/bProcess4"/>
    <dgm:cxn modelId="{7208FD6B-7352-480E-90FF-F008FA7DF478}" type="presOf" srcId="{57186DC1-B62E-44EA-ACCA-D0DD0C8DC62E}" destId="{097C7062-D9A2-4645-9973-AB84849E4A10}" srcOrd="0" destOrd="0" presId="urn:microsoft.com/office/officeart/2005/8/layout/bProcess4"/>
    <dgm:cxn modelId="{C6B10656-5D89-4F7F-AFC6-51AA9192BA8F}" type="presOf" srcId="{A9FF7194-B8F3-4AB0-A5B5-31D1F76FE24D}" destId="{11F0B9DA-ED28-40E9-927D-1826B1CAF935}" srcOrd="0" destOrd="0" presId="urn:microsoft.com/office/officeart/2005/8/layout/bProcess4"/>
    <dgm:cxn modelId="{3EFB687F-DE13-43C2-ABCB-B4F76B19CCD1}" srcId="{F7CD5807-DDE0-4071-BB9F-2699226759A2}" destId="{487E345C-B102-47EF-A606-BE3EDB3F0EFD}" srcOrd="3" destOrd="0" parTransId="{AFC96897-3AAF-4312-BEEB-793DA2C6AA00}" sibTransId="{53F4E763-B7C6-427F-8109-BA7531EE1203}"/>
    <dgm:cxn modelId="{0AC7717F-14BB-415D-8F43-1F32F2EB9256}" type="presOf" srcId="{F7CD5807-DDE0-4071-BB9F-2699226759A2}" destId="{769889E0-BE80-41D6-9E23-3BD353C978DD}" srcOrd="0" destOrd="0" presId="urn:microsoft.com/office/officeart/2005/8/layout/bProcess4"/>
    <dgm:cxn modelId="{5E283983-4AFA-42F8-8245-D315F68AA5A5}" type="presOf" srcId="{38FE2AE1-200B-404C-821D-EF190FDA844A}" destId="{443762B5-F23A-4CFD-8EFD-3A6AF2280ABF}" srcOrd="0" destOrd="0" presId="urn:microsoft.com/office/officeart/2005/8/layout/bProcess4"/>
    <dgm:cxn modelId="{305F0B92-39D2-459D-BC54-68B722F88CC1}" type="presOf" srcId="{487E345C-B102-47EF-A606-BE3EDB3F0EFD}" destId="{5B11915F-5AB1-4197-A356-DBFC10F78AFD}" srcOrd="0" destOrd="0" presId="urn:microsoft.com/office/officeart/2005/8/layout/bProcess4"/>
    <dgm:cxn modelId="{411BDAA5-447F-4D42-863B-A2430B959FD5}" srcId="{F7CD5807-DDE0-4071-BB9F-2699226759A2}" destId="{A70BA481-A3FB-4A5F-BCAC-DF71F3459102}" srcOrd="4" destOrd="0" parTransId="{488275B4-4539-4301-8EE3-30541CFD09C7}" sibTransId="{52A6D10B-39EE-48FA-89E6-F1A0FF5B85F2}"/>
    <dgm:cxn modelId="{B1E76FB9-B0E5-48BC-A7ED-9539A635E7C5}" srcId="{F7CD5807-DDE0-4071-BB9F-2699226759A2}" destId="{0BA24B69-1D12-4AB0-95FD-C847A7ABEE72}" srcOrd="5" destOrd="0" parTransId="{0E9D38C4-0A91-4CFF-AD1F-A26B6B8BDD22}" sibTransId="{6818207D-8641-43F8-A35A-233CB2A41F66}"/>
    <dgm:cxn modelId="{D01267C5-C142-4C30-BB0A-FDAFF424FD7D}" srcId="{F7CD5807-DDE0-4071-BB9F-2699226759A2}" destId="{38FE2AE1-200B-404C-821D-EF190FDA844A}" srcOrd="2" destOrd="0" parTransId="{2C474746-3F4D-4C7A-8B77-53897B1F7153}" sibTransId="{A9FF7194-B8F3-4AB0-A5B5-31D1F76FE24D}"/>
    <dgm:cxn modelId="{67C349C6-93A8-4DD5-9F64-746DCFA41425}" type="presOf" srcId="{0BA24B69-1D12-4AB0-95FD-C847A7ABEE72}" destId="{8B4D0678-31F4-408F-AAF4-BF63B8105AD2}" srcOrd="0" destOrd="0" presId="urn:microsoft.com/office/officeart/2005/8/layout/bProcess4"/>
    <dgm:cxn modelId="{9BE1C2C6-F471-4AC3-B7FA-CF9A22462545}" srcId="{F7CD5807-DDE0-4071-BB9F-2699226759A2}" destId="{71128B01-07F1-4ECA-A3A7-7863B5DC85B6}" srcOrd="0" destOrd="0" parTransId="{EDA64A7D-82DA-46AA-B3B1-29C519752AD2}" sibTransId="{4E6DFECE-5773-4011-9379-BE649CEF2A37}"/>
    <dgm:cxn modelId="{45A99BCA-351E-4192-ABBC-2B1A4C7C923E}" type="presOf" srcId="{4E6DFECE-5773-4011-9379-BE649CEF2A37}" destId="{C03BF4E6-9799-4C0C-B210-A5D4EA8BE5D6}" srcOrd="0" destOrd="0" presId="urn:microsoft.com/office/officeart/2005/8/layout/bProcess4"/>
    <dgm:cxn modelId="{3189C5E0-91E6-4263-8160-683023564520}" type="presOf" srcId="{65B266E7-ED9B-4805-95CA-85A04BCE3713}" destId="{2DFB6D9D-6ECF-44F7-A666-3D87AB20627E}" srcOrd="0" destOrd="0" presId="urn:microsoft.com/office/officeart/2005/8/layout/bProcess4"/>
    <dgm:cxn modelId="{5F71D4FC-078B-4804-BA21-D8588490AAC4}" srcId="{F7CD5807-DDE0-4071-BB9F-2699226759A2}" destId="{65B266E7-ED9B-4805-95CA-85A04BCE3713}" srcOrd="1" destOrd="0" parTransId="{DC22B160-F468-4472-8116-F9D4BBD1935F}" sibTransId="{57186DC1-B62E-44EA-ACCA-D0DD0C8DC62E}"/>
    <dgm:cxn modelId="{805F0B5B-00C1-4561-ACD0-80534247E17F}" type="presParOf" srcId="{769889E0-BE80-41D6-9E23-3BD353C978DD}" destId="{C6F6A2E9-3666-49C8-AEC3-1CD84BFC0BA0}" srcOrd="0" destOrd="0" presId="urn:microsoft.com/office/officeart/2005/8/layout/bProcess4"/>
    <dgm:cxn modelId="{C925FEF8-1C48-4861-A1BF-1C81E8CAA238}" type="presParOf" srcId="{C6F6A2E9-3666-49C8-AEC3-1CD84BFC0BA0}" destId="{E26AF260-534A-4439-9360-0688DCFBCA05}" srcOrd="0" destOrd="0" presId="urn:microsoft.com/office/officeart/2005/8/layout/bProcess4"/>
    <dgm:cxn modelId="{01E980CA-5BA5-47B5-9792-BA4BA75A41C4}" type="presParOf" srcId="{C6F6A2E9-3666-49C8-AEC3-1CD84BFC0BA0}" destId="{CA67A7A0-6542-4926-9F3F-C1C3A4EE9F17}" srcOrd="1" destOrd="0" presId="urn:microsoft.com/office/officeart/2005/8/layout/bProcess4"/>
    <dgm:cxn modelId="{9A40AEFA-FF3C-4A74-A682-2588E2206596}" type="presParOf" srcId="{769889E0-BE80-41D6-9E23-3BD353C978DD}" destId="{C03BF4E6-9799-4C0C-B210-A5D4EA8BE5D6}" srcOrd="1" destOrd="0" presId="urn:microsoft.com/office/officeart/2005/8/layout/bProcess4"/>
    <dgm:cxn modelId="{1634901E-CB5E-4F4C-B066-2A4960179A6F}" type="presParOf" srcId="{769889E0-BE80-41D6-9E23-3BD353C978DD}" destId="{3C9477BE-1736-4166-B97D-86DA2F01E7AE}" srcOrd="2" destOrd="0" presId="urn:microsoft.com/office/officeart/2005/8/layout/bProcess4"/>
    <dgm:cxn modelId="{F3A7BC9D-E00B-4F0E-A63F-D64D6A24E9F9}" type="presParOf" srcId="{3C9477BE-1736-4166-B97D-86DA2F01E7AE}" destId="{BDD73027-2AFB-42AE-95AE-C0F99A6661C5}" srcOrd="0" destOrd="0" presId="urn:microsoft.com/office/officeart/2005/8/layout/bProcess4"/>
    <dgm:cxn modelId="{91A54FFF-79B3-42C1-9DD2-C8ADC42A1B55}" type="presParOf" srcId="{3C9477BE-1736-4166-B97D-86DA2F01E7AE}" destId="{2DFB6D9D-6ECF-44F7-A666-3D87AB20627E}" srcOrd="1" destOrd="0" presId="urn:microsoft.com/office/officeart/2005/8/layout/bProcess4"/>
    <dgm:cxn modelId="{D3BA3C16-E7F6-45A4-82A3-F1E0F7C4DBBD}" type="presParOf" srcId="{769889E0-BE80-41D6-9E23-3BD353C978DD}" destId="{097C7062-D9A2-4645-9973-AB84849E4A10}" srcOrd="3" destOrd="0" presId="urn:microsoft.com/office/officeart/2005/8/layout/bProcess4"/>
    <dgm:cxn modelId="{04262181-3411-49D1-87DB-480CA507055F}" type="presParOf" srcId="{769889E0-BE80-41D6-9E23-3BD353C978DD}" destId="{2950A064-A2E5-4CAA-B86F-42DA56ED967C}" srcOrd="4" destOrd="0" presId="urn:microsoft.com/office/officeart/2005/8/layout/bProcess4"/>
    <dgm:cxn modelId="{E5CD72D6-0798-4CDB-BF2E-A7956DAACCCB}" type="presParOf" srcId="{2950A064-A2E5-4CAA-B86F-42DA56ED967C}" destId="{F1DAA04A-6B52-4557-A26D-502111375058}" srcOrd="0" destOrd="0" presId="urn:microsoft.com/office/officeart/2005/8/layout/bProcess4"/>
    <dgm:cxn modelId="{3405111E-630B-43D8-8532-170826249E53}" type="presParOf" srcId="{2950A064-A2E5-4CAA-B86F-42DA56ED967C}" destId="{443762B5-F23A-4CFD-8EFD-3A6AF2280ABF}" srcOrd="1" destOrd="0" presId="urn:microsoft.com/office/officeart/2005/8/layout/bProcess4"/>
    <dgm:cxn modelId="{6979BFA1-4009-4F2C-B392-19904CCDD09E}" type="presParOf" srcId="{769889E0-BE80-41D6-9E23-3BD353C978DD}" destId="{11F0B9DA-ED28-40E9-927D-1826B1CAF935}" srcOrd="5" destOrd="0" presId="urn:microsoft.com/office/officeart/2005/8/layout/bProcess4"/>
    <dgm:cxn modelId="{09E62F6A-3B50-438E-A62E-9E8E998C2B5E}" type="presParOf" srcId="{769889E0-BE80-41D6-9E23-3BD353C978DD}" destId="{1DCF90A2-1278-404C-8650-EC2734CB46EC}" srcOrd="6" destOrd="0" presId="urn:microsoft.com/office/officeart/2005/8/layout/bProcess4"/>
    <dgm:cxn modelId="{1D235675-D61B-4CB1-92CD-54ED2C43318F}" type="presParOf" srcId="{1DCF90A2-1278-404C-8650-EC2734CB46EC}" destId="{CCCAA25B-9133-461F-912E-2F7E2EE2398B}" srcOrd="0" destOrd="0" presId="urn:microsoft.com/office/officeart/2005/8/layout/bProcess4"/>
    <dgm:cxn modelId="{4F0FFA60-26CA-48D8-B241-FBD8B0178CDA}" type="presParOf" srcId="{1DCF90A2-1278-404C-8650-EC2734CB46EC}" destId="{5B11915F-5AB1-4197-A356-DBFC10F78AFD}" srcOrd="1" destOrd="0" presId="urn:microsoft.com/office/officeart/2005/8/layout/bProcess4"/>
    <dgm:cxn modelId="{1344990C-2CA9-41FF-BAE4-A141B6D5EE3D}" type="presParOf" srcId="{769889E0-BE80-41D6-9E23-3BD353C978DD}" destId="{913556B3-26E8-4327-82FF-3E2553FB7197}" srcOrd="7" destOrd="0" presId="urn:microsoft.com/office/officeart/2005/8/layout/bProcess4"/>
    <dgm:cxn modelId="{782A006C-AD82-48D4-9C1F-46E217A1CFB4}" type="presParOf" srcId="{769889E0-BE80-41D6-9E23-3BD353C978DD}" destId="{35E84E48-68AA-41AB-B814-6B134798649B}" srcOrd="8" destOrd="0" presId="urn:microsoft.com/office/officeart/2005/8/layout/bProcess4"/>
    <dgm:cxn modelId="{DDA3B973-D02A-432D-9CCE-AAC1C0A704E4}" type="presParOf" srcId="{35E84E48-68AA-41AB-B814-6B134798649B}" destId="{58A14751-71A1-459F-9CF0-2F1AE057E414}" srcOrd="0" destOrd="0" presId="urn:microsoft.com/office/officeart/2005/8/layout/bProcess4"/>
    <dgm:cxn modelId="{43CCCDA0-7FE7-48AF-A257-980EB97712F5}" type="presParOf" srcId="{35E84E48-68AA-41AB-B814-6B134798649B}" destId="{E27C6C2E-513E-4C6E-AA82-D8D19B655DA7}" srcOrd="1" destOrd="0" presId="urn:microsoft.com/office/officeart/2005/8/layout/bProcess4"/>
    <dgm:cxn modelId="{3A5F556E-99A4-4059-87B2-C17626A6DA0B}" type="presParOf" srcId="{769889E0-BE80-41D6-9E23-3BD353C978DD}" destId="{3614CE98-9017-4FC5-9BC2-BB9F22DF9E00}" srcOrd="9" destOrd="0" presId="urn:microsoft.com/office/officeart/2005/8/layout/bProcess4"/>
    <dgm:cxn modelId="{B62415BB-AD55-4BD7-9A83-5F5267C37910}" type="presParOf" srcId="{769889E0-BE80-41D6-9E23-3BD353C978DD}" destId="{9F44100A-1685-4453-80DA-6BDF53235D1E}" srcOrd="10" destOrd="0" presId="urn:microsoft.com/office/officeart/2005/8/layout/bProcess4"/>
    <dgm:cxn modelId="{891714AA-4591-4D2F-9E74-0431DB2A821F}" type="presParOf" srcId="{9F44100A-1685-4453-80DA-6BDF53235D1E}" destId="{F00C7085-D732-43C7-985C-FBA9D5CC3FAC}" srcOrd="0" destOrd="0" presId="urn:microsoft.com/office/officeart/2005/8/layout/bProcess4"/>
    <dgm:cxn modelId="{AF245E38-3F82-40BC-A144-8B6A17AC23AA}" type="presParOf" srcId="{9F44100A-1685-4453-80DA-6BDF53235D1E}" destId="{8B4D0678-31F4-408F-AAF4-BF63B8105AD2}" srcOrd="1" destOrd="0" presId="urn:microsoft.com/office/officeart/2005/8/layout/bProcess4"/>
    <dgm:cxn modelId="{65C6AA93-D300-4AE5-BAB9-28C4CA9EEB00}" type="presParOf" srcId="{769889E0-BE80-41D6-9E23-3BD353C978DD}" destId="{8F410446-85E9-41DF-AF9B-F4857A7F2510}" srcOrd="11" destOrd="0" presId="urn:microsoft.com/office/officeart/2005/8/layout/bProcess4"/>
    <dgm:cxn modelId="{711AF221-4F01-4E5D-808E-C75561313D38}" type="presParOf" srcId="{769889E0-BE80-41D6-9E23-3BD353C978DD}" destId="{5A4A5657-7181-4D59-8C08-F24A3C6F5938}" srcOrd="12" destOrd="0" presId="urn:microsoft.com/office/officeart/2005/8/layout/bProcess4"/>
    <dgm:cxn modelId="{98554A27-0EB2-4B5E-8073-56D8A46EE7EB}" type="presParOf" srcId="{5A4A5657-7181-4D59-8C08-F24A3C6F5938}" destId="{0BD525CD-AB21-458C-80E3-578D4F531C74}" srcOrd="0" destOrd="0" presId="urn:microsoft.com/office/officeart/2005/8/layout/bProcess4"/>
    <dgm:cxn modelId="{93A849D5-94B9-4926-879F-75939167F37F}" type="presParOf" srcId="{5A4A5657-7181-4D59-8C08-F24A3C6F5938}" destId="{AF17E87C-E117-4E98-A44F-285C4E54921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E809D-7489-4A40-98D4-549C2AAFC487}">
      <dsp:nvSpPr>
        <dsp:cNvPr id="0" name=""/>
        <dsp:cNvSpPr/>
      </dsp:nvSpPr>
      <dsp:spPr>
        <a:xfrm>
          <a:off x="0" y="780742"/>
          <a:ext cx="1350487" cy="12280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Request data from SpaceX API</a:t>
          </a:r>
          <a:endParaRPr lang="zh-CN" altLang="en-US" sz="1800" kern="1200" dirty="0"/>
        </a:p>
      </dsp:txBody>
      <dsp:txXfrm>
        <a:off x="35970" y="816712"/>
        <a:ext cx="1278547" cy="1156159"/>
      </dsp:txXfrm>
    </dsp:sp>
    <dsp:sp modelId="{9EFBD793-ED19-47C8-AA03-B22D079E0621}">
      <dsp:nvSpPr>
        <dsp:cNvPr id="0" name=""/>
        <dsp:cNvSpPr/>
      </dsp:nvSpPr>
      <dsp:spPr>
        <a:xfrm>
          <a:off x="1485536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485536" y="1294315"/>
        <a:ext cx="200412" cy="200952"/>
      </dsp:txXfrm>
    </dsp:sp>
    <dsp:sp modelId="{9DF609C9-8918-427B-B3ED-5E8B0935206F}">
      <dsp:nvSpPr>
        <dsp:cNvPr id="0" name=""/>
        <dsp:cNvSpPr/>
      </dsp:nvSpPr>
      <dsp:spPr>
        <a:xfrm>
          <a:off x="1890682" y="780742"/>
          <a:ext cx="1350487" cy="12280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.JSON file + Lists</a:t>
          </a:r>
          <a:endParaRPr lang="zh-CN" altLang="en-US" sz="1800" kern="1200" dirty="0"/>
        </a:p>
      </dsp:txBody>
      <dsp:txXfrm>
        <a:off x="1926652" y="816712"/>
        <a:ext cx="1278547" cy="1156159"/>
      </dsp:txXfrm>
    </dsp:sp>
    <dsp:sp modelId="{0725DC3B-73A4-42C8-B300-06BC24562EFC}">
      <dsp:nvSpPr>
        <dsp:cNvPr id="0" name=""/>
        <dsp:cNvSpPr/>
      </dsp:nvSpPr>
      <dsp:spPr>
        <a:xfrm>
          <a:off x="3376218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376218" y="1294315"/>
        <a:ext cx="200412" cy="200952"/>
      </dsp:txXfrm>
    </dsp:sp>
    <dsp:sp modelId="{E0DF26F2-4193-410B-AEBE-995B1DEF6300}">
      <dsp:nvSpPr>
        <dsp:cNvPr id="0" name=""/>
        <dsp:cNvSpPr/>
      </dsp:nvSpPr>
      <dsp:spPr>
        <a:xfrm>
          <a:off x="3781364" y="780742"/>
          <a:ext cx="1350487" cy="12280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Normalize data from JSON</a:t>
          </a:r>
          <a:endParaRPr lang="zh-CN" altLang="en-US" sz="1800" kern="1200" dirty="0"/>
        </a:p>
      </dsp:txBody>
      <dsp:txXfrm>
        <a:off x="3817334" y="816712"/>
        <a:ext cx="1278547" cy="1156159"/>
      </dsp:txXfrm>
    </dsp:sp>
    <dsp:sp modelId="{1AAA7A84-8373-4DF9-8A77-C8A15FAFB595}">
      <dsp:nvSpPr>
        <dsp:cNvPr id="0" name=""/>
        <dsp:cNvSpPr/>
      </dsp:nvSpPr>
      <dsp:spPr>
        <a:xfrm>
          <a:off x="5266900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5266900" y="1294315"/>
        <a:ext cx="200412" cy="200952"/>
      </dsp:txXfrm>
    </dsp:sp>
    <dsp:sp modelId="{113D6041-AF60-4826-A6A7-85D36CDA83EF}">
      <dsp:nvSpPr>
        <dsp:cNvPr id="0" name=""/>
        <dsp:cNvSpPr/>
      </dsp:nvSpPr>
      <dsp:spPr>
        <a:xfrm>
          <a:off x="5672046" y="780742"/>
          <a:ext cx="1350487" cy="12280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Filter data to Falcon 9 only</a:t>
          </a:r>
          <a:endParaRPr lang="zh-CN" altLang="en-US" sz="1800" kern="1200" dirty="0"/>
        </a:p>
      </dsp:txBody>
      <dsp:txXfrm>
        <a:off x="5708016" y="816712"/>
        <a:ext cx="1278547" cy="1156159"/>
      </dsp:txXfrm>
    </dsp:sp>
    <dsp:sp modelId="{CD2F9533-BBFF-424C-B4D1-E11D1303E48B}">
      <dsp:nvSpPr>
        <dsp:cNvPr id="0" name=""/>
        <dsp:cNvSpPr/>
      </dsp:nvSpPr>
      <dsp:spPr>
        <a:xfrm>
          <a:off x="7157583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7157583" y="1294315"/>
        <a:ext cx="200412" cy="200952"/>
      </dsp:txXfrm>
    </dsp:sp>
    <dsp:sp modelId="{6CE6BC03-CC5E-40FA-8F6D-C80F9FE47E05}">
      <dsp:nvSpPr>
        <dsp:cNvPr id="0" name=""/>
        <dsp:cNvSpPr/>
      </dsp:nvSpPr>
      <dsp:spPr>
        <a:xfrm>
          <a:off x="7562729" y="780742"/>
          <a:ext cx="1350487" cy="12280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Dictionary related data</a:t>
          </a:r>
          <a:endParaRPr lang="zh-CN" altLang="en-US" sz="1800" kern="1200" dirty="0"/>
        </a:p>
      </dsp:txBody>
      <dsp:txXfrm>
        <a:off x="7598699" y="816712"/>
        <a:ext cx="1278547" cy="1156159"/>
      </dsp:txXfrm>
    </dsp:sp>
    <dsp:sp modelId="{E3E62C8A-B089-470E-B7E7-D0A360D34B99}">
      <dsp:nvSpPr>
        <dsp:cNvPr id="0" name=""/>
        <dsp:cNvSpPr/>
      </dsp:nvSpPr>
      <dsp:spPr>
        <a:xfrm>
          <a:off x="9048265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9048265" y="1294315"/>
        <a:ext cx="200412" cy="200952"/>
      </dsp:txXfrm>
    </dsp:sp>
    <dsp:sp modelId="{A1A852E1-5D33-4AF8-8B9F-DA835E4D846B}">
      <dsp:nvSpPr>
        <dsp:cNvPr id="0" name=""/>
        <dsp:cNvSpPr/>
      </dsp:nvSpPr>
      <dsp:spPr>
        <a:xfrm>
          <a:off x="9453411" y="780742"/>
          <a:ext cx="1350487" cy="12280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Replace missing value with mean</a:t>
          </a:r>
          <a:endParaRPr lang="zh-CN" altLang="en-US" sz="1800" kern="1200" dirty="0"/>
        </a:p>
      </dsp:txBody>
      <dsp:txXfrm>
        <a:off x="9489381" y="816712"/>
        <a:ext cx="1278547" cy="1156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E809D-7489-4A40-98D4-549C2AAFC487}">
      <dsp:nvSpPr>
        <dsp:cNvPr id="0" name=""/>
        <dsp:cNvSpPr/>
      </dsp:nvSpPr>
      <dsp:spPr>
        <a:xfrm>
          <a:off x="0" y="837715"/>
          <a:ext cx="1350487" cy="111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Request data from Wikipedia html</a:t>
          </a:r>
          <a:endParaRPr lang="zh-CN" altLang="en-US" sz="1600" kern="1200" dirty="0"/>
        </a:p>
      </dsp:txBody>
      <dsp:txXfrm>
        <a:off x="32632" y="870347"/>
        <a:ext cx="1285223" cy="1048888"/>
      </dsp:txXfrm>
    </dsp:sp>
    <dsp:sp modelId="{84491139-90EA-460E-9E1A-FF6C2522B09D}">
      <dsp:nvSpPr>
        <dsp:cNvPr id="0" name=""/>
        <dsp:cNvSpPr/>
      </dsp:nvSpPr>
      <dsp:spPr>
        <a:xfrm>
          <a:off x="1485536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485536" y="1294315"/>
        <a:ext cx="200412" cy="200952"/>
      </dsp:txXfrm>
    </dsp:sp>
    <dsp:sp modelId="{5B26E0EF-4BB9-441D-A8F0-2F21873E0C02}">
      <dsp:nvSpPr>
        <dsp:cNvPr id="0" name=""/>
        <dsp:cNvSpPr/>
      </dsp:nvSpPr>
      <dsp:spPr>
        <a:xfrm>
          <a:off x="1890682" y="837715"/>
          <a:ext cx="1350487" cy="111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beautifulSoup</a:t>
          </a:r>
          <a:r>
            <a:rPr lang="en-US" altLang="zh-CN" sz="1600" kern="1200" dirty="0"/>
            <a:t> html5lib Parser</a:t>
          </a:r>
          <a:endParaRPr lang="zh-CN" altLang="en-US" sz="1600" kern="1200" dirty="0"/>
        </a:p>
      </dsp:txBody>
      <dsp:txXfrm>
        <a:off x="1923314" y="870347"/>
        <a:ext cx="1285223" cy="1048888"/>
      </dsp:txXfrm>
    </dsp:sp>
    <dsp:sp modelId="{FD9647E0-5A61-4A1E-AC8D-9896BCCC6079}">
      <dsp:nvSpPr>
        <dsp:cNvPr id="0" name=""/>
        <dsp:cNvSpPr/>
      </dsp:nvSpPr>
      <dsp:spPr>
        <a:xfrm>
          <a:off x="3376218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376218" y="1294315"/>
        <a:ext cx="200412" cy="200952"/>
      </dsp:txXfrm>
    </dsp:sp>
    <dsp:sp modelId="{E706D0D6-6DD7-4D62-BB35-DB5652466A8E}">
      <dsp:nvSpPr>
        <dsp:cNvPr id="0" name=""/>
        <dsp:cNvSpPr/>
      </dsp:nvSpPr>
      <dsp:spPr>
        <a:xfrm>
          <a:off x="3781364" y="837715"/>
          <a:ext cx="1350487" cy="111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Find launch info html table</a:t>
          </a:r>
          <a:endParaRPr lang="zh-CN" altLang="en-US" sz="1600" kern="1200" dirty="0"/>
        </a:p>
      </dsp:txBody>
      <dsp:txXfrm>
        <a:off x="3813996" y="870347"/>
        <a:ext cx="1285223" cy="1048888"/>
      </dsp:txXfrm>
    </dsp:sp>
    <dsp:sp modelId="{F482F234-A48E-49A4-A2C8-D25E4B714E04}">
      <dsp:nvSpPr>
        <dsp:cNvPr id="0" name=""/>
        <dsp:cNvSpPr/>
      </dsp:nvSpPr>
      <dsp:spPr>
        <a:xfrm>
          <a:off x="5266900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5266900" y="1294315"/>
        <a:ext cx="200412" cy="200952"/>
      </dsp:txXfrm>
    </dsp:sp>
    <dsp:sp modelId="{8B4D5E34-6B60-4060-AA39-881AB8B22F17}">
      <dsp:nvSpPr>
        <dsp:cNvPr id="0" name=""/>
        <dsp:cNvSpPr/>
      </dsp:nvSpPr>
      <dsp:spPr>
        <a:xfrm>
          <a:off x="5672046" y="837715"/>
          <a:ext cx="1350487" cy="111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Create dictionary</a:t>
          </a:r>
          <a:endParaRPr lang="zh-CN" altLang="en-US" sz="1600" kern="1200" dirty="0"/>
        </a:p>
      </dsp:txBody>
      <dsp:txXfrm>
        <a:off x="5704678" y="870347"/>
        <a:ext cx="1285223" cy="1048888"/>
      </dsp:txXfrm>
    </dsp:sp>
    <dsp:sp modelId="{20CE20C6-4CB3-4080-89BF-FC03B39E4B14}">
      <dsp:nvSpPr>
        <dsp:cNvPr id="0" name=""/>
        <dsp:cNvSpPr/>
      </dsp:nvSpPr>
      <dsp:spPr>
        <a:xfrm>
          <a:off x="7157583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7157583" y="1294315"/>
        <a:ext cx="200412" cy="200952"/>
      </dsp:txXfrm>
    </dsp:sp>
    <dsp:sp modelId="{1AF8D758-7A5C-461F-9BB6-559A6BBFA1A5}">
      <dsp:nvSpPr>
        <dsp:cNvPr id="0" name=""/>
        <dsp:cNvSpPr/>
      </dsp:nvSpPr>
      <dsp:spPr>
        <a:xfrm>
          <a:off x="7562729" y="837715"/>
          <a:ext cx="1350487" cy="111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Extract data to dictionary</a:t>
          </a:r>
          <a:endParaRPr lang="zh-CN" altLang="en-US" sz="1600" kern="1200" dirty="0"/>
        </a:p>
      </dsp:txBody>
      <dsp:txXfrm>
        <a:off x="7595361" y="870347"/>
        <a:ext cx="1285223" cy="1048888"/>
      </dsp:txXfrm>
    </dsp:sp>
    <dsp:sp modelId="{AC4BDC59-1A07-42EA-97AF-9B03BEF74C61}">
      <dsp:nvSpPr>
        <dsp:cNvPr id="0" name=""/>
        <dsp:cNvSpPr/>
      </dsp:nvSpPr>
      <dsp:spPr>
        <a:xfrm>
          <a:off x="9048265" y="1227331"/>
          <a:ext cx="286303" cy="334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9048265" y="1294315"/>
        <a:ext cx="200412" cy="200952"/>
      </dsp:txXfrm>
    </dsp:sp>
    <dsp:sp modelId="{92D8DEAD-8DF7-4C48-94BE-A29C94FC6977}">
      <dsp:nvSpPr>
        <dsp:cNvPr id="0" name=""/>
        <dsp:cNvSpPr/>
      </dsp:nvSpPr>
      <dsp:spPr>
        <a:xfrm>
          <a:off x="9453411" y="837715"/>
          <a:ext cx="1350487" cy="111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Cast dictionary to </a:t>
          </a:r>
          <a:r>
            <a:rPr lang="en-US" altLang="zh-CN" sz="1600" kern="1200" dirty="0" err="1"/>
            <a:t>DataFrame</a:t>
          </a:r>
          <a:endParaRPr lang="zh-CN" altLang="en-US" sz="1600" kern="1200" dirty="0"/>
        </a:p>
      </dsp:txBody>
      <dsp:txXfrm>
        <a:off x="9486043" y="870347"/>
        <a:ext cx="1285223" cy="10488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BF4E6-9799-4C0C-B210-A5D4EA8BE5D6}">
      <dsp:nvSpPr>
        <dsp:cNvPr id="0" name=""/>
        <dsp:cNvSpPr/>
      </dsp:nvSpPr>
      <dsp:spPr>
        <a:xfrm rot="5400000">
          <a:off x="730119" y="989250"/>
          <a:ext cx="1544842" cy="18629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7A7A0-6542-4926-9F3F-C1C3A4EE9F17}">
      <dsp:nvSpPr>
        <dsp:cNvPr id="0" name=""/>
        <dsp:cNvSpPr/>
      </dsp:nvSpPr>
      <dsp:spPr>
        <a:xfrm>
          <a:off x="1084720" y="2183"/>
          <a:ext cx="2069985" cy="124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Split label column ‘Class’ from dataset</a:t>
          </a:r>
          <a:endParaRPr lang="zh-CN" altLang="en-US" sz="1800" kern="1200" dirty="0"/>
        </a:p>
      </dsp:txBody>
      <dsp:txXfrm>
        <a:off x="1121097" y="38560"/>
        <a:ext cx="1997231" cy="1169237"/>
      </dsp:txXfrm>
    </dsp:sp>
    <dsp:sp modelId="{097C7062-D9A2-4645-9973-AB84849E4A10}">
      <dsp:nvSpPr>
        <dsp:cNvPr id="0" name=""/>
        <dsp:cNvSpPr/>
      </dsp:nvSpPr>
      <dsp:spPr>
        <a:xfrm rot="5400000">
          <a:off x="730119" y="2541739"/>
          <a:ext cx="1544842" cy="18629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B6D9D-6ECF-44F7-A666-3D87AB20627E}">
      <dsp:nvSpPr>
        <dsp:cNvPr id="0" name=""/>
        <dsp:cNvSpPr/>
      </dsp:nvSpPr>
      <dsp:spPr>
        <a:xfrm>
          <a:off x="1084720" y="1554673"/>
          <a:ext cx="2069985" cy="124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Fit and Transform Features using Standard Scaler</a:t>
          </a:r>
          <a:endParaRPr lang="zh-CN" altLang="en-US" sz="1800" kern="1200" dirty="0"/>
        </a:p>
      </dsp:txBody>
      <dsp:txXfrm>
        <a:off x="1121097" y="1591050"/>
        <a:ext cx="1997231" cy="1169237"/>
      </dsp:txXfrm>
    </dsp:sp>
    <dsp:sp modelId="{11F0B9DA-ED28-40E9-927D-1826B1CAF935}">
      <dsp:nvSpPr>
        <dsp:cNvPr id="0" name=""/>
        <dsp:cNvSpPr/>
      </dsp:nvSpPr>
      <dsp:spPr>
        <a:xfrm>
          <a:off x="1506363" y="3317984"/>
          <a:ext cx="2745434" cy="18629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762B5-F23A-4CFD-8EFD-3A6AF2280ABF}">
      <dsp:nvSpPr>
        <dsp:cNvPr id="0" name=""/>
        <dsp:cNvSpPr/>
      </dsp:nvSpPr>
      <dsp:spPr>
        <a:xfrm>
          <a:off x="1084720" y="3107162"/>
          <a:ext cx="2069985" cy="124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GridSearchCV</a:t>
          </a:r>
          <a:r>
            <a:rPr lang="en-US" altLang="zh-CN" sz="1800" kern="1200" dirty="0"/>
            <a:t> (10) to find optimal parameters</a:t>
          </a:r>
          <a:endParaRPr lang="zh-CN" altLang="en-US" sz="1800" kern="1200" dirty="0"/>
        </a:p>
      </dsp:txBody>
      <dsp:txXfrm>
        <a:off x="1121097" y="3143539"/>
        <a:ext cx="1997231" cy="1169237"/>
      </dsp:txXfrm>
    </dsp:sp>
    <dsp:sp modelId="{913556B3-26E8-4327-82FF-3E2553FB7197}">
      <dsp:nvSpPr>
        <dsp:cNvPr id="0" name=""/>
        <dsp:cNvSpPr/>
      </dsp:nvSpPr>
      <dsp:spPr>
        <a:xfrm rot="16200000">
          <a:off x="3483200" y="2541739"/>
          <a:ext cx="1544842" cy="18629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1915F-5AB1-4197-A356-DBFC10F78AFD}">
      <dsp:nvSpPr>
        <dsp:cNvPr id="0" name=""/>
        <dsp:cNvSpPr/>
      </dsp:nvSpPr>
      <dsp:spPr>
        <a:xfrm>
          <a:off x="3837801" y="3107162"/>
          <a:ext cx="2069985" cy="124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Use </a:t>
          </a:r>
          <a:r>
            <a:rPr lang="en-US" altLang="zh-CN" sz="1800" kern="1200" dirty="0" err="1"/>
            <a:t>GridSearchCV</a:t>
          </a:r>
          <a:r>
            <a:rPr lang="en-US" altLang="zh-CN" sz="1800" kern="1200" dirty="0"/>
            <a:t> on </a:t>
          </a:r>
          <a:r>
            <a:rPr lang="en-US" altLang="zh-CN" sz="1800" kern="1200" dirty="0" err="1"/>
            <a:t>LogReg</a:t>
          </a:r>
          <a:r>
            <a:rPr lang="en-US" altLang="zh-CN" sz="1800" kern="1200" dirty="0"/>
            <a:t>, SVM, Decision Tree, and KNN models</a:t>
          </a:r>
          <a:endParaRPr lang="zh-CN" altLang="en-US" sz="1800" kern="1200" dirty="0"/>
        </a:p>
      </dsp:txBody>
      <dsp:txXfrm>
        <a:off x="3874178" y="3143539"/>
        <a:ext cx="1997231" cy="1169237"/>
      </dsp:txXfrm>
    </dsp:sp>
    <dsp:sp modelId="{3614CE98-9017-4FC5-9BC2-BB9F22DF9E00}">
      <dsp:nvSpPr>
        <dsp:cNvPr id="0" name=""/>
        <dsp:cNvSpPr/>
      </dsp:nvSpPr>
      <dsp:spPr>
        <a:xfrm rot="16200000">
          <a:off x="3483200" y="989250"/>
          <a:ext cx="1544842" cy="18629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C6C2E-513E-4C6E-AA82-D8D19B655DA7}">
      <dsp:nvSpPr>
        <dsp:cNvPr id="0" name=""/>
        <dsp:cNvSpPr/>
      </dsp:nvSpPr>
      <dsp:spPr>
        <a:xfrm>
          <a:off x="3837801" y="1554673"/>
          <a:ext cx="2069985" cy="124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Score model on split test set</a:t>
          </a:r>
          <a:endParaRPr lang="zh-CN" altLang="en-US" sz="1800" kern="1200" dirty="0"/>
        </a:p>
      </dsp:txBody>
      <dsp:txXfrm>
        <a:off x="3874178" y="1591050"/>
        <a:ext cx="1997231" cy="1169237"/>
      </dsp:txXfrm>
    </dsp:sp>
    <dsp:sp modelId="{8F410446-85E9-41DF-AF9B-F4857A7F2510}">
      <dsp:nvSpPr>
        <dsp:cNvPr id="0" name=""/>
        <dsp:cNvSpPr/>
      </dsp:nvSpPr>
      <dsp:spPr>
        <a:xfrm>
          <a:off x="4259445" y="213005"/>
          <a:ext cx="2745434" cy="18629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D0678-31F4-408F-AAF4-BF63B8105AD2}">
      <dsp:nvSpPr>
        <dsp:cNvPr id="0" name=""/>
        <dsp:cNvSpPr/>
      </dsp:nvSpPr>
      <dsp:spPr>
        <a:xfrm>
          <a:off x="3837801" y="2183"/>
          <a:ext cx="2069985" cy="124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Confusion Matrix for all models</a:t>
          </a:r>
          <a:endParaRPr lang="zh-CN" altLang="en-US" sz="1800" kern="1200" dirty="0"/>
        </a:p>
      </dsp:txBody>
      <dsp:txXfrm>
        <a:off x="3874178" y="38560"/>
        <a:ext cx="1997231" cy="1169237"/>
      </dsp:txXfrm>
    </dsp:sp>
    <dsp:sp modelId="{AF17E87C-E117-4E98-A44F-285C4E54921E}">
      <dsp:nvSpPr>
        <dsp:cNvPr id="0" name=""/>
        <dsp:cNvSpPr/>
      </dsp:nvSpPr>
      <dsp:spPr>
        <a:xfrm>
          <a:off x="6590882" y="2183"/>
          <a:ext cx="2069985" cy="124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Barplot</a:t>
          </a:r>
          <a:r>
            <a:rPr lang="en-US" altLang="zh-CN" sz="1800" kern="1200" dirty="0"/>
            <a:t> to compare scores of models</a:t>
          </a:r>
          <a:endParaRPr lang="zh-CN" altLang="en-US" sz="1800" kern="1200" dirty="0"/>
        </a:p>
      </dsp:txBody>
      <dsp:txXfrm>
        <a:off x="6627259" y="38560"/>
        <a:ext cx="1997231" cy="1169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epoloz/Python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epoloz/Python/blob/a91300adf3e7c2d4621cd114e4bddbacf22da39d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epoloz/Python/blob/a91300adf3e7c2d4621cd114e4bddbacf22da39d/sql%20note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epoloz/Python/blob/b15a72b3fb1d6035da04f35b5fcd306df65cd751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epoloz/Python/blob/b15a72b3fb1d6035da04f35b5fcd306df65cd751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cepoloz/Python/blob/b15a72b3fb1d6035da04f35b5fcd306df65cd751/SpaceX_Machine%20Learning%20Prediction_Part_5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cepoloz/Python/blob/a91300adf3e7c2d4621cd114e4bddbacf22da39d/jupyter-labs-spacex-data-collection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cepoloz/Python/blob/a91300adf3e7c2d4621cd114e4bddbacf22da39d/labs-jupyter-spacex-Data%20wrangl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592307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&lt;Shuhao Zhang&gt;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&lt;30/09/2022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G</a:t>
            </a:r>
            <a:r>
              <a:rPr lang="en-US" altLang="zh-CN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itHub</a:t>
            </a:r>
            <a:r>
              <a:rPr lang="zh-CN" alt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link:</a:t>
            </a:r>
            <a:r>
              <a:rPr lang="zh-CN" alt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https://github.com/icepoloz/Python.git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0454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performed on variables Flight Number, Payload Mass, Launch Site,  Orbit, Class and Year.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Plots Used: Flight Number vs. Payload Mass, Flight Number vs. Launch Site, Payload Mass vs. Launch Site,  Orbit vs. Success Rate, Flight Number vs. Orbit, Payload vs Orbit, and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plots, line charts, and bar plots were used to compare relationships between variables 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Decide if a relationship exists so that they could be used in training the machine learning model</a:t>
            </a:r>
          </a:p>
          <a:p>
            <a:r>
              <a:rPr lang="en-US" dirty="0">
                <a:hlinkClick r:id="rId3"/>
              </a:rPr>
              <a:t>https://github.com/icepoloz/Python/blob/a91300adf3e7c2d4621cd114e4bddbacf22da39d/jupyter-labs-eda-dataviz.ipynb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data set into IBM DB2 Database.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using SQL Python integration.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were made to get a better understanding of the dataset.</a:t>
            </a:r>
          </a:p>
          <a:p>
            <a:pPr marR="434975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information about launch site names, mission outcomes, various pay load sizes of  customers and booster versions, and landing outcomes</a:t>
            </a: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altLang="zh-CN" sz="2400" dirty="0">
                <a:latin typeface="Carlito"/>
                <a:cs typeface="Carlito"/>
                <a:hlinkClick r:id="rId3"/>
              </a:rPr>
              <a:t>https://github.com/icepoloz/Python/blob/a91300adf3e7c2d4621cd114e4bddbacf22da39d/sql%20notebook.ipynb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endParaRPr lang="en-US" altLang="zh-CN" sz="2400" dirty="0">
              <a:latin typeface="Carlito"/>
              <a:cs typeface="Carlito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5080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 maps mark Launch Sites, successful and unsuccessful landings, and a proximity example  to key locations: Railway, Highway, Coast, and City.</a:t>
            </a:r>
          </a:p>
          <a:p>
            <a:pPr marR="311150"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allows us to understand why launch sites may be located where they are. Also visualizes  successful landings relative to location.</a:t>
            </a:r>
          </a:p>
          <a:p>
            <a:r>
              <a:rPr lang="en-US" dirty="0">
                <a:hlinkClick r:id="rId3"/>
              </a:rPr>
              <a:t>https://github.com/icepoloz/Python/blob/b15a72b3fb1d6035da04f35b5fcd306df65cd751/lab_jupyter_launch_site_location.ipynb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792512" cy="47076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includes a pie chart and a scatter plot.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can be selected to show distribution of successful landings across all launch sites and  can be selected to show individual launch site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takes two inputs: All sites or individual site and payload mass on a slider between 0  and 10000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is used to visualize launch site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can help us see how success varies across launch sites, payload mass, 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category.</a:t>
            </a:r>
          </a:p>
          <a:p>
            <a:r>
              <a:rPr lang="en-US" altLang="zh-CN" sz="2400" dirty="0">
                <a:hlinkClick r:id="rId3"/>
              </a:rPr>
              <a:t>https://github.com/icepoloz/Python/blob/b15a72b3fb1d6035da04f35b5fcd306df65cd751/jupyter-labs-eda-dataviz.ipynb</a:t>
            </a:r>
            <a:r>
              <a:rPr lang="en-US" altLang="zh-CN" sz="240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2482CE3-BF2A-AF3C-12B5-E70E46617E6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26029364"/>
              </p:ext>
            </p:extLst>
          </p:nvPr>
        </p:nvGraphicFramePr>
        <p:xfrm>
          <a:off x="770010" y="1825625"/>
          <a:ext cx="97455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19023-9D5C-E225-8433-38F34B50263E}"/>
              </a:ext>
            </a:extLst>
          </p:cNvPr>
          <p:cNvSpPr txBox="1"/>
          <p:nvPr/>
        </p:nvSpPr>
        <p:spPr>
          <a:xfrm>
            <a:off x="7368208" y="3463934"/>
            <a:ext cx="20143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8"/>
              </a:rPr>
              <a:t>https://github.com/icepoloz/Python/blob/b15a72b3fb1d6035da04f35b5fcd306df65cd751/SpaceX_Machine%20Learning%20Prediction_Part_5.ipynb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3787912"/>
            <a:ext cx="8875375" cy="28050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means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means unsuccessful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an increase in success rate over time (indicated in Flight Number).  Likely a big breakthrough around flight 20 which significantly increased success rate.  CCAFS appears to be the main launch site as it has the most volume.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0998E48-E303-D0BA-06EE-8A223CE51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725"/>
            <a:ext cx="12192000" cy="238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835273"/>
            <a:ext cx="10341937" cy="2936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means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means unsuccessful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rockets launched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mass(greater than 10000).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C8E9B3-51F6-5C4A-865C-71E5F5B6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673"/>
            <a:ext cx="121920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76939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altLang="zh-CN" sz="2400" spc="-15" dirty="0">
                <a:latin typeface="Carlito"/>
                <a:cs typeface="Carlito"/>
              </a:rPr>
              <a:t>ES-L1 (1), GEO (1), HEO (1) have 100% success rate (sample sizes in parenthesis)  SSO (5) has 100% success rate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altLang="zh-CN" sz="2400" spc="-15" dirty="0">
                <a:latin typeface="Carlito"/>
                <a:cs typeface="Carlito"/>
              </a:rPr>
              <a:t>VLEO (14) has decent success rate and attempts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altLang="zh-CN" sz="2400" spc="-15" dirty="0">
                <a:latin typeface="Carlito"/>
                <a:cs typeface="Carlito"/>
              </a:rPr>
              <a:t>SO (1) has 0% success rate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altLang="zh-CN" sz="2400" spc="-15" dirty="0">
                <a:latin typeface="Carlito"/>
                <a:cs typeface="Carlito"/>
              </a:rPr>
              <a:t>GTO (27) has the around 50% success rate but largest sample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435346-97AE-D3D6-C077-B0AFDF98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11" y="1616765"/>
            <a:ext cx="54387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3876260"/>
            <a:ext cx="10515600" cy="29062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means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means unsuccessful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8B5C6A-1EAC-B569-3112-36430D29F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6894"/>
            <a:ext cx="121920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9037" y="3942522"/>
            <a:ext cx="10295554" cy="29154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means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means unsuccessful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7FA06F-130F-B304-2CB5-3346975F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8820"/>
            <a:ext cx="121920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3020" y="1788249"/>
            <a:ext cx="448447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generally increases over time from 2013 with a slight drop in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in recent years at around 80%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CCEDD8-20E4-943C-8057-545CEC44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135" y="1371600"/>
            <a:ext cx="54387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85D1C4-66FA-2A2D-D717-40CA3D3481E0}"/>
              </a:ext>
            </a:extLst>
          </p:cNvPr>
          <p:cNvSpPr txBox="1">
            <a:spLocks/>
          </p:cNvSpPr>
          <p:nvPr/>
        </p:nvSpPr>
        <p:spPr>
          <a:xfrm>
            <a:off x="6801135" y="5599837"/>
            <a:ext cx="4484476" cy="1075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95% 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689C51-CDB5-5A7C-D731-787980022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55269"/>
            <a:ext cx="5153744" cy="316274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24470" y="3147390"/>
            <a:ext cx="8216347" cy="35729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GB" altLang="zh-CN" sz="24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lang="en-GB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lang="en-GB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GB" altLang="zh-CN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GB" altLang="zh-C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GB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lang="en-GB" altLang="zh-CN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lang="en-GB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GB" altLang="zh-CN" sz="24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lang="en-GB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lang="en-GB" altLang="zh-CN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GB" altLang="zh-CN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lang="en-GB" altLang="zh-C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altLang="zh-CN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altLang="zh-CN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lang="en-GB" altLang="zh-CN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lang="en-GB" altLang="zh-CN" sz="24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GB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GB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GB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GB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lang="en-GB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lang="en-GB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GB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lang="en-GB" altLang="zh-CN" sz="24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lang="en-GB" altLang="zh-CN" sz="2400" spc="-5" dirty="0" err="1">
                <a:solidFill>
                  <a:srgbClr val="404040"/>
                </a:solidFill>
                <a:latin typeface="Carlito"/>
                <a:cs typeface="Carlito"/>
              </a:rPr>
              <a:t>launch_site</a:t>
            </a:r>
            <a:r>
              <a:rPr lang="en-GB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 values:  CCAFS SLC-40, KSC LC-39A,</a:t>
            </a:r>
            <a:r>
              <a:rPr lang="en-GB" altLang="zh-CN" sz="24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altLang="zh-CN" sz="24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GB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lang="en-GB" altLang="zh-CN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1378"/>
            <a:ext cx="9745589" cy="4868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altLang="zh-CN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US" altLang="zh-CN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7E674-1678-6FBD-AFD3-7037B440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738088"/>
            <a:ext cx="10926417" cy="43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altLang="zh-CN" sz="24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altLang="zh-CN" sz="24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altLang="zh-CN" sz="24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D84064-E360-41F1-DB0D-9BF80FFB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557222"/>
            <a:ext cx="7201905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6539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US" altLang="zh-CN" sz="24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altLang="zh-CN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US" altLang="zh-CN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US" altLang="zh-CN" sz="24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altLang="zh-CN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US" altLang="zh-CN" sz="24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US" altLang="zh-CN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A51D1-77C8-DA32-3500-092795C9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94212"/>
            <a:ext cx="8183117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US" altLang="zh-CN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</a:p>
          <a:p>
            <a:pPr marL="12700" marR="135255">
              <a:lnSpc>
                <a:spcPct val="91800"/>
              </a:lnSpc>
              <a:spcBef>
                <a:spcPts val="300"/>
              </a:spcBef>
            </a:pP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AB9DD-02FA-1D0E-B97E-214C1A63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0" y="3004695"/>
            <a:ext cx="685895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7548" y="1825625"/>
            <a:ext cx="412805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all booster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US" altLang="zh-CN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US" altLang="zh-CN" sz="24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25" dirty="0" err="1">
                <a:solidFill>
                  <a:srgbClr val="404040"/>
                </a:solidFill>
                <a:latin typeface="Carlito"/>
                <a:cs typeface="Carlito"/>
              </a:rPr>
              <a:t>noninclusively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01366-8B7B-9982-4EBC-29FDAC29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74815"/>
            <a:ext cx="5520998" cy="485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7165" y="1825625"/>
            <a:ext cx="27432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altLang="zh-CN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</a:p>
          <a:p>
            <a:pPr marL="12700">
              <a:lnSpc>
                <a:spcPts val="2305"/>
              </a:lnSpc>
              <a:spcBef>
                <a:spcPts val="105"/>
              </a:spcBef>
            </a:pPr>
            <a:endParaRPr lang="en-US" altLang="zh-CN" sz="2400" spc="-15" dirty="0">
              <a:solidFill>
                <a:srgbClr val="404040"/>
              </a:solidFill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The mission is successful for 99%.</a:t>
            </a: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9A250A-F9A6-BDA1-A668-635971230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3609"/>
            <a:ext cx="790685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51722"/>
            <a:ext cx="10515600" cy="48370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from public SpaceX API and Wikipedia page.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labels column ‘class’ classifying successful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date using SQL, visualization, maps, and dashboards.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 related columns to be used as features.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Change all categorical variables to binary using hot encoding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 data and 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look for best parameter for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4 machine learning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can predict successful landings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18174" y="1537252"/>
            <a:ext cx="3478695" cy="46397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altLang="zh-CN" sz="24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altLang="zh-CN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altLang="zh-CN" sz="24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altLang="zh-CN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7B367C-E5BA-ABAB-8E83-9D80054B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4" y="1359586"/>
            <a:ext cx="7099409" cy="53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62753"/>
            <a:ext cx="10614454" cy="18946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altLang="zh-CN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altLang="zh-CN" sz="24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US" altLang="zh-CN" sz="24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altLang="zh-CN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altLang="zh-C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US" altLang="zh-CN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0AB12-44AD-67CF-602A-3761258D6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36" y="1336671"/>
            <a:ext cx="10650436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15740" y="1381553"/>
            <a:ext cx="3564834" cy="47954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altLang="zh-CN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US" altLang="zh-CN" sz="2400" dirty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altLang="zh-CN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altLang="zh-CN" sz="2400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altLang="zh-CN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US" altLang="zh-CN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5350B-60A4-C1FE-1975-CD92A2D9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81554"/>
            <a:ext cx="7386702" cy="50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9904" y="4750904"/>
            <a:ext cx="11307015" cy="18253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</a:p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altLang="zh-CN" sz="24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</a:p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altLang="zh-CN" sz="24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lang="en-US" altLang="zh-CN" sz="24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B8707-9E76-5EF2-E9C5-F52C972A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4" y="1428103"/>
            <a:ext cx="7011318" cy="2497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10AA2-CF8B-1F2A-99A9-993410A0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438" y="1428103"/>
            <a:ext cx="3960481" cy="24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953138"/>
            <a:ext cx="7890285" cy="1603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altLang="zh-CN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US" altLang="zh-CN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altLang="zh-CN" sz="24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US" altLang="zh-CN" sz="24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US" altLang="zh-CN" sz="24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US" altLang="zh-CN" sz="24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US" altLang="zh-CN" sz="24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altLang="zh-CN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altLang="zh-CN" sz="24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altLang="zh-CN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Color-Coded Launch Markers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597422-B321-D988-7C12-C80AFEC5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8837"/>
            <a:ext cx="7819655" cy="3455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8B177-2FB1-3DF3-E959-95D21CE4F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475" y="1517374"/>
            <a:ext cx="24479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567661"/>
            <a:ext cx="8597827" cy="13632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lines show the different distances between KSC LC-39A and other places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AE324-2D95-E18A-4AA8-E412066E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57" y="1290339"/>
            <a:ext cx="8497486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2430390" cy="4775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had virtually the same accuracy on the test set at 83.33% accuracy.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should be noted that test size is small at only sample size of 18.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0C45CD-ECE7-B8D0-9C9E-943E38CC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751" y="1327786"/>
            <a:ext cx="80581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63757"/>
            <a:ext cx="4703137" cy="506232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all models performed the same for the test set, the confusion matrix is the same across all models.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predicted 12 successful landings when the true label was successful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predicted 3 unsuccessful landings when the true label was unsuccessful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predicted 3 successful landings when the true label was unsuccessful landings (false positives).  Our models over predict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9E55EC1-CF83-10A5-8F52-043F3FAE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60" y="1503501"/>
            <a:ext cx="50482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37252"/>
            <a:ext cx="9510520" cy="4333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background: </a:t>
            </a:r>
          </a:p>
          <a:p>
            <a:pPr marL="0" indent="0" algn="ctr">
              <a:spcBef>
                <a:spcPts val="1400"/>
              </a:spcBef>
              <a:buNone/>
            </a:pPr>
            <a:r>
              <a:rPr lang="en-US" sz="3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needs to compete with best company, SpaceX, in this industry</a:t>
            </a:r>
          </a:p>
          <a:p>
            <a:pPr marL="0" indent="0" algn="ctr">
              <a:spcBef>
                <a:spcPts val="1400"/>
              </a:spcBef>
              <a:buNone/>
            </a:pP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ctr"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you: </a:t>
            </a:r>
          </a:p>
          <a:p>
            <a:pPr marL="0" indent="0" algn="ctr"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a machine learning model to predict successful Stage 1 recovery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4"/>
            <a:ext cx="1077925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Task: to develop a machine learning model for Space Y bidding against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of model is to predict when Stage 1 will successfully land to save ~$100 million USD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data from a public SpaceX API and web scraping SpaceX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data labels and stored data into a DB2 SQL database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dashboard for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machine learning model with an accuracy of 83%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Mask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use this model to predict with relatively high accuracy whether a  launch will have a successful Stage 1 landing before launch to determine whether the launch  should be made or not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possible more data should be collected to better determine the best machine learning model  and improve accuracy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 data from SpaceX public API and SpaceX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Classifying landings as successful and failed.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Tuned models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includes API requests and web scraping data.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CC4FE9-A6BD-6ABE-7C63-2AA11509F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3924336"/>
              </p:ext>
            </p:extLst>
          </p:nvPr>
        </p:nvGraphicFramePr>
        <p:xfrm>
          <a:off x="770011" y="1311965"/>
          <a:ext cx="10803899" cy="2789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6AA8801-DD87-97C1-864F-5342952E0ED4}"/>
              </a:ext>
            </a:extLst>
          </p:cNvPr>
          <p:cNvSpPr txBox="1"/>
          <p:nvPr/>
        </p:nvSpPr>
        <p:spPr>
          <a:xfrm>
            <a:off x="940905" y="4694229"/>
            <a:ext cx="8739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8"/>
              </a:rPr>
              <a:t>https://github.com/icepoloz/Python/blob/a91300adf3e7c2d4621cd114e4bddbacf22da39d/jupyter-labs-spacex-data-collection-api.ipynb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A8DE32-764E-C24C-D3F2-1F65EEEE4C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867899"/>
              </p:ext>
            </p:extLst>
          </p:nvPr>
        </p:nvGraphicFramePr>
        <p:xfrm>
          <a:off x="770011" y="1311965"/>
          <a:ext cx="10803899" cy="2789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44034FA-23BD-87D3-B4D4-88B556F0A91E}"/>
              </a:ext>
            </a:extLst>
          </p:cNvPr>
          <p:cNvSpPr txBox="1"/>
          <p:nvPr/>
        </p:nvSpPr>
        <p:spPr>
          <a:xfrm>
            <a:off x="770011" y="4246170"/>
            <a:ext cx="8771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8"/>
              </a:rPr>
              <a:t>https://github.com/icepoloz/Python/blob/a91300adf3e7c2d4621cd114e4bddbacf22da39d/labs-jupyter-spacex-Data%20wrangling.ipynb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1880</Words>
  <Application>Microsoft Office PowerPoint</Application>
  <PresentationFormat>Widescreen</PresentationFormat>
  <Paragraphs>223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Carlito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Shuhao Zhang</cp:lastModifiedBy>
  <cp:revision>217</cp:revision>
  <dcterms:created xsi:type="dcterms:W3CDTF">2021-04-29T18:58:34Z</dcterms:created>
  <dcterms:modified xsi:type="dcterms:W3CDTF">2022-09-29T15:49:21Z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